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media/image28.svg" ContentType="image/svg"/>
  <Override PartName="/ppt/media/image30.svg" ContentType="image/svg"/>
  <Override PartName="/ppt/media/image32.svg" ContentType="image/svg"/>
  <Override PartName="/ppt/media/image34.svg" ContentType="image/svg"/>
  <Override PartName="/ppt/media/image36.svg" ContentType="image/svg"/>
  <Override PartName="/ppt/media/image38.svg" ContentType="image/svg"/>
  <Override PartName="/ppt/media/image40.svg" ContentType="image/svg"/>
  <Override PartName="/ppt/media/image42.svg" ContentType="image/svg"/>
  <Override PartName="/ppt/media/image44.svg" ContentType="image/svg"/>
  <Override PartName="/ppt/media/image46.svg" ContentType="image/svg"/>
  <Override PartName="/ppt/media/image48.svg" ContentType="image/svg"/>
  <Override PartName="/ppt/media/image50.svg" ContentType="image/svg"/>
  <Override PartName="/ppt/media/image52.svg" ContentType="image/svg"/>
  <Override PartName="/ppt/media/image54.svg" ContentType="image/svg"/>
  <Override PartName="/ppt/media/image56.svg" ContentType="image/svg"/>
  <Override PartName="/ppt/media/image58.svg" ContentType="image/svg"/>
  <Override PartName="/ppt/media/image60.svg" ContentType="image/svg"/>
  <Override PartName="/ppt/media/image62.svg" ContentType="image/svg"/>
  <Override PartName="/ppt/media/image65.svg" ContentType="image/sv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60"/>
  </p:notesMasterIdLst>
  <p:handoutMasterIdLst>
    <p:handoutMasterId r:id="rId61"/>
  </p:handoutMasterIdLst>
  <p:sldIdLst>
    <p:sldId id="599" r:id="rId2"/>
    <p:sldId id="2147481191" r:id="rId3"/>
    <p:sldId id="614" r:id="rId4"/>
    <p:sldId id="2147481190" r:id="rId5"/>
    <p:sldId id="2147481192" r:id="rId6"/>
    <p:sldId id="2147481193" r:id="rId7"/>
    <p:sldId id="629" r:id="rId8"/>
    <p:sldId id="548" r:id="rId9"/>
    <p:sldId id="2147481194" r:id="rId10"/>
    <p:sldId id="2147481195" r:id="rId11"/>
    <p:sldId id="2147481196" r:id="rId12"/>
    <p:sldId id="635" r:id="rId13"/>
    <p:sldId id="2144211890" r:id="rId14"/>
    <p:sldId id="630" r:id="rId15"/>
    <p:sldId id="2147481199" r:id="rId16"/>
    <p:sldId id="2147481200" r:id="rId17"/>
    <p:sldId id="632" r:id="rId18"/>
    <p:sldId id="2147481197" r:id="rId19"/>
    <p:sldId id="2147481198" r:id="rId20"/>
    <p:sldId id="2144211895" r:id="rId21"/>
    <p:sldId id="636" r:id="rId22"/>
    <p:sldId id="2147481201" r:id="rId23"/>
    <p:sldId id="2147481203" r:id="rId24"/>
    <p:sldId id="2147481202" r:id="rId25"/>
    <p:sldId id="2147481204" r:id="rId26"/>
    <p:sldId id="2147481205" r:id="rId27"/>
    <p:sldId id="2147481206" r:id="rId28"/>
    <p:sldId id="637" r:id="rId29"/>
    <p:sldId id="633" r:id="rId30"/>
    <p:sldId id="2147481207" r:id="rId31"/>
    <p:sldId id="631" r:id="rId32"/>
    <p:sldId id="2147481208" r:id="rId33"/>
    <p:sldId id="2144211889" r:id="rId34"/>
    <p:sldId id="2147481209" r:id="rId35"/>
    <p:sldId id="2147481210" r:id="rId36"/>
    <p:sldId id="2144211906" r:id="rId37"/>
    <p:sldId id="2147481167" r:id="rId38"/>
    <p:sldId id="2147481212" r:id="rId39"/>
    <p:sldId id="2147481213" r:id="rId40"/>
    <p:sldId id="2147481214" r:id="rId41"/>
    <p:sldId id="2147481215" r:id="rId42"/>
    <p:sldId id="2147481216" r:id="rId43"/>
    <p:sldId id="2147481217" r:id="rId44"/>
    <p:sldId id="2147481218" r:id="rId45"/>
    <p:sldId id="2147481219" r:id="rId46"/>
    <p:sldId id="2147481220" r:id="rId47"/>
    <p:sldId id="2147481221" r:id="rId48"/>
    <p:sldId id="2147481222" r:id="rId49"/>
    <p:sldId id="2147481223" r:id="rId50"/>
    <p:sldId id="2147481224" r:id="rId51"/>
    <p:sldId id="2147481225" r:id="rId52"/>
    <p:sldId id="2147481226" r:id="rId53"/>
    <p:sldId id="2144211893" r:id="rId54"/>
    <p:sldId id="2147481227" r:id="rId55"/>
    <p:sldId id="2147481228" r:id="rId56"/>
    <p:sldId id="2147481185" r:id="rId57"/>
    <p:sldId id="518" r:id="rId58"/>
    <p:sldId id="440" r:id="rId59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 slides" id="{69C79F6C-AA55-485D-BB9F-DB342B159076}">
          <p14:sldIdLst>
            <p14:sldId id="599"/>
            <p14:sldId id="2147481191"/>
            <p14:sldId id="614"/>
            <p14:sldId id="2147481190"/>
            <p14:sldId id="2147481192"/>
            <p14:sldId id="2147481193"/>
            <p14:sldId id="629"/>
            <p14:sldId id="548"/>
            <p14:sldId id="2147481194"/>
            <p14:sldId id="2147481195"/>
            <p14:sldId id="2147481196"/>
            <p14:sldId id="635"/>
            <p14:sldId id="2144211890"/>
            <p14:sldId id="630"/>
            <p14:sldId id="2147481199"/>
            <p14:sldId id="2147481200"/>
            <p14:sldId id="632"/>
            <p14:sldId id="2147481197"/>
            <p14:sldId id="2147481198"/>
            <p14:sldId id="2144211895"/>
            <p14:sldId id="636"/>
            <p14:sldId id="2147481201"/>
            <p14:sldId id="2147481203"/>
            <p14:sldId id="2147481202"/>
            <p14:sldId id="2147481204"/>
            <p14:sldId id="2147481205"/>
            <p14:sldId id="2147481206"/>
            <p14:sldId id="637"/>
            <p14:sldId id="633"/>
            <p14:sldId id="2147481207"/>
            <p14:sldId id="631"/>
            <p14:sldId id="2147481208"/>
            <p14:sldId id="2144211889"/>
            <p14:sldId id="2147481209"/>
            <p14:sldId id="2147481210"/>
            <p14:sldId id="2144211906"/>
            <p14:sldId id="2147481167"/>
            <p14:sldId id="2147481212"/>
            <p14:sldId id="2147481213"/>
            <p14:sldId id="2147481214"/>
            <p14:sldId id="2147481215"/>
            <p14:sldId id="2147481216"/>
            <p14:sldId id="2147481217"/>
            <p14:sldId id="2147481218"/>
            <p14:sldId id="2147481219"/>
            <p14:sldId id="2147481220"/>
            <p14:sldId id="2147481221"/>
            <p14:sldId id="2147481222"/>
            <p14:sldId id="2147481223"/>
            <p14:sldId id="2147481224"/>
            <p14:sldId id="2147481225"/>
            <p14:sldId id="2147481226"/>
            <p14:sldId id="2144211893"/>
            <p14:sldId id="2147481227"/>
            <p14:sldId id="2147481228"/>
            <p14:sldId id="2147481185"/>
            <p14:sldId id="518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573"/>
    <a:srgbClr val="FDFEFE"/>
    <a:srgbClr val="FEFEFE"/>
    <a:srgbClr val="FFFEFE"/>
    <a:srgbClr val="FFFFFD"/>
    <a:srgbClr val="FFFFFE"/>
    <a:srgbClr val="FFFEFF"/>
    <a:srgbClr val="FEFFFF"/>
    <a:srgbClr val="FFFFFF"/>
    <a:srgbClr val="FF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3699" autoAdjust="0"/>
  </p:normalViewPr>
  <p:slideViewPr>
    <p:cSldViewPr snapToGrid="0" showGuides="1">
      <p:cViewPr varScale="1">
        <p:scale>
          <a:sx n="119" d="100"/>
          <a:sy n="119" d="100"/>
        </p:scale>
        <p:origin x="99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exroedling\Documents\MySQL\Cloud\Cloud%20Launch%202021\White%20Paper\MDS\Images\stackoverflow_jetbrai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exroedling\Documents\MySQL\Cloud\Cloud%20Launch%202021\White%20Paper\MDS\Images\stackoverflow_jetbrai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48E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646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1-8B47-8B22-665D44ECC97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431-8B47-8B22-665D44ECC97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431-8B47-8B22-665D44ECC97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431-8B47-8B22-665D44ECC97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431-8B47-8B22-665D44ECC97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431-8B47-8B22-665D44ECC9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racle Sans" panose="020B0503020204020204" pitchFamily="34" charset="0"/>
                    <a:ea typeface="+mn-ea"/>
                    <a:cs typeface="Oracle Sans" panose="020B05030202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Sheet1!$C$33:$C$37</c:f>
              <c:strCache>
                <c:ptCount val="5"/>
                <c:pt idx="0">
                  <c:v>MongoDB</c:v>
                </c:pt>
                <c:pt idx="1">
                  <c:v>SQLite</c:v>
                </c:pt>
                <c:pt idx="2">
                  <c:v>Redis</c:v>
                </c:pt>
                <c:pt idx="3">
                  <c:v>PostgreSQL</c:v>
                </c:pt>
                <c:pt idx="4">
                  <c:v>MySQL </c:v>
                </c:pt>
              </c:strCache>
            </c:strRef>
          </c:cat>
          <c:val>
            <c:numRef>
              <c:f>Sheet1!$D$33:$D$37</c:f>
              <c:numCache>
                <c:formatCode>0%</c:formatCode>
                <c:ptCount val="5"/>
                <c:pt idx="0">
                  <c:v>0.28000000000000003</c:v>
                </c:pt>
                <c:pt idx="1">
                  <c:v>0.28999999999999998</c:v>
                </c:pt>
                <c:pt idx="2">
                  <c:v>0.28999999999999998</c:v>
                </c:pt>
                <c:pt idx="3">
                  <c:v>0.36</c:v>
                </c:pt>
                <c:pt idx="4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31-8B47-8B22-665D44ECC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5088240"/>
        <c:axId val="2097809263"/>
      </c:barChart>
      <c:catAx>
        <c:axId val="16508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racle Sans" panose="020B0503020204020204" pitchFamily="34" charset="0"/>
              </a:defRPr>
            </a:pPr>
            <a:endParaRPr lang="en-US"/>
          </a:p>
        </c:txPr>
        <c:crossAx val="2097809263"/>
        <c:crosses val="autoZero"/>
        <c:auto val="1"/>
        <c:lblAlgn val="ctr"/>
        <c:lblOffset val="100"/>
        <c:noMultiLvlLbl val="0"/>
      </c:catAx>
      <c:valAx>
        <c:axId val="209780926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508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48E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746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01-F141-87B8-9C62817662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401-F141-87B8-9C62817662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401-F141-87B8-9C628176621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44%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401-F141-87B8-9C628176621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47%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401-F141-87B8-9C62817662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racle Sans" panose="020B0503020204020204" pitchFamily="34" charset="0"/>
                    <a:ea typeface="+mn-ea"/>
                    <a:cs typeface="Oracle Sans" panose="020B05030202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Sheet1!$C$3:$C$7</c:f>
              <c:strCache>
                <c:ptCount val="5"/>
                <c:pt idx="0">
                  <c:v>MS SQL Server</c:v>
                </c:pt>
                <c:pt idx="1">
                  <c:v>MongoDB</c:v>
                </c:pt>
                <c:pt idx="2">
                  <c:v>SQLite</c:v>
                </c:pt>
                <c:pt idx="3">
                  <c:v>PostgreSQL</c:v>
                </c:pt>
                <c:pt idx="4">
                  <c:v>MySQL </c:v>
                </c:pt>
              </c:strCache>
            </c:strRef>
          </c:cat>
          <c:val>
            <c:numRef>
              <c:f>Sheet1!$D$3:$D$7</c:f>
              <c:numCache>
                <c:formatCode>0%</c:formatCode>
                <c:ptCount val="5"/>
                <c:pt idx="0">
                  <c:v>0.26</c:v>
                </c:pt>
                <c:pt idx="1">
                  <c:v>0.27</c:v>
                </c:pt>
                <c:pt idx="2">
                  <c:v>0.32</c:v>
                </c:pt>
                <c:pt idx="3">
                  <c:v>0.4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01-F141-87B8-9C6281766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9265248"/>
        <c:axId val="188775200"/>
      </c:barChart>
      <c:catAx>
        <c:axId val="18926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pPr>
            <a:endParaRPr lang="en-US"/>
          </a:p>
        </c:txPr>
        <c:crossAx val="188775200"/>
        <c:crosses val="autoZero"/>
        <c:auto val="1"/>
        <c:lblAlgn val="ctr"/>
        <c:lblOffset val="100"/>
        <c:noMultiLvlLbl val="0"/>
      </c:catAx>
      <c:valAx>
        <c:axId val="18877520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89265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2/4/25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‹N°›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2/4/25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and 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Brand (up to 2 lines)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A8A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65112-7788-4A18-8CF8-4BB5FF137EEB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6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www.oracle.com/downloads/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://edelivery.oracle.com/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png"/><Relationship Id="rId5" Type="http://schemas.openxmlformats.org/officeDocument/2006/relationships/hyperlink" Target="https://dev.mysql.com/" TargetMode="External"/><Relationship Id="rId4" Type="http://schemas.openxmlformats.org/officeDocument/2006/relationships/hyperlink" Target="https://support.oracl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4/en/windows-installation.htm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jpg"/><Relationship Id="rId4" Type="http://schemas.openxmlformats.org/officeDocument/2006/relationships/hyperlink" Target="https://github.com/colussim/webinar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ev.mysql.com/doc/index-other.html" TargetMode="Externa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devecosystem-2021/databases/" TargetMode="External"/><Relationship Id="rId2" Type="http://schemas.openxmlformats.org/officeDocument/2006/relationships/hyperlink" Target="https://survey.stackoverflow.co/2022/?utm_source=results#most-popular-technologies-database" TargetMode="Externa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image" Target="../media/image33.png"/><Relationship Id="rId68" Type="http://schemas.openxmlformats.org/officeDocument/2006/relationships/image" Target="../media/image38.svg"/><Relationship Id="rId84" Type="http://schemas.openxmlformats.org/officeDocument/2006/relationships/image" Target="../media/image54.svg"/><Relationship Id="rId89" Type="http://schemas.openxmlformats.org/officeDocument/2006/relationships/image" Target="../media/image59.png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image" Target="../media/image28.svg"/><Relationship Id="rId74" Type="http://schemas.openxmlformats.org/officeDocument/2006/relationships/image" Target="../media/image44.svg"/><Relationship Id="rId79" Type="http://schemas.openxmlformats.org/officeDocument/2006/relationships/image" Target="../media/image49.png"/><Relationship Id="rId5" Type="http://schemas.openxmlformats.org/officeDocument/2006/relationships/tags" Target="../tags/tag5.xml"/><Relationship Id="rId90" Type="http://schemas.openxmlformats.org/officeDocument/2006/relationships/image" Target="../media/image60.svg"/><Relationship Id="rId95" Type="http://schemas.openxmlformats.org/officeDocument/2006/relationships/image" Target="../media/image65.sv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image" Target="../media/image34.svg"/><Relationship Id="rId69" Type="http://schemas.openxmlformats.org/officeDocument/2006/relationships/image" Target="../media/image39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42.svg"/><Relationship Id="rId80" Type="http://schemas.openxmlformats.org/officeDocument/2006/relationships/image" Target="../media/image50.svg"/><Relationship Id="rId85" Type="http://schemas.openxmlformats.org/officeDocument/2006/relationships/image" Target="../media/image55.png"/><Relationship Id="rId93" Type="http://schemas.openxmlformats.org/officeDocument/2006/relationships/image" Target="../media/image63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image" Target="../media/image29.png"/><Relationship Id="rId67" Type="http://schemas.openxmlformats.org/officeDocument/2006/relationships/image" Target="../media/image37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image" Target="../media/image32.svg"/><Relationship Id="rId70" Type="http://schemas.openxmlformats.org/officeDocument/2006/relationships/image" Target="../media/image40.svg"/><Relationship Id="rId75" Type="http://schemas.openxmlformats.org/officeDocument/2006/relationships/image" Target="../media/image45.png"/><Relationship Id="rId83" Type="http://schemas.openxmlformats.org/officeDocument/2006/relationships/image" Target="../media/image53.png"/><Relationship Id="rId88" Type="http://schemas.openxmlformats.org/officeDocument/2006/relationships/image" Target="../media/image58.svg"/><Relationship Id="rId91" Type="http://schemas.openxmlformats.org/officeDocument/2006/relationships/image" Target="../media/image6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image" Target="../media/image27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30.svg"/><Relationship Id="rId65" Type="http://schemas.openxmlformats.org/officeDocument/2006/relationships/image" Target="../media/image35.png"/><Relationship Id="rId73" Type="http://schemas.openxmlformats.org/officeDocument/2006/relationships/image" Target="../media/image43.png"/><Relationship Id="rId78" Type="http://schemas.openxmlformats.org/officeDocument/2006/relationships/image" Target="../media/image48.svg"/><Relationship Id="rId81" Type="http://schemas.openxmlformats.org/officeDocument/2006/relationships/image" Target="../media/image51.png"/><Relationship Id="rId86" Type="http://schemas.openxmlformats.org/officeDocument/2006/relationships/image" Target="../media/image56.svg"/><Relationship Id="rId94" Type="http://schemas.openxmlformats.org/officeDocument/2006/relationships/image" Target="../media/image6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image" Target="../media/image46.svg"/><Relationship Id="rId7" Type="http://schemas.openxmlformats.org/officeDocument/2006/relationships/tags" Target="../tags/tag7.xml"/><Relationship Id="rId71" Type="http://schemas.openxmlformats.org/officeDocument/2006/relationships/image" Target="../media/image41.png"/><Relationship Id="rId92" Type="http://schemas.openxmlformats.org/officeDocument/2006/relationships/image" Target="../media/image62.sv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image" Target="../media/image36.svg"/><Relationship Id="rId87" Type="http://schemas.openxmlformats.org/officeDocument/2006/relationships/image" Target="../media/image57.png"/><Relationship Id="rId61" Type="http://schemas.openxmlformats.org/officeDocument/2006/relationships/image" Target="../media/image31.png"/><Relationship Id="rId82" Type="http://schemas.openxmlformats.org/officeDocument/2006/relationships/image" Target="../media/image52.sv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slideLayout" Target="../slideLayouts/slideLayout22.xml"/><Relationship Id="rId77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windows-installation.html" TargetMode="External"/><Relationship Id="rId13" Type="http://schemas.openxmlformats.org/officeDocument/2006/relationships/hyperlink" Target="https://dev.mysql.com/doc/refman/8.4/en/can-not-connect-to-server.html" TargetMode="External"/><Relationship Id="rId18" Type="http://schemas.openxmlformats.org/officeDocument/2006/relationships/hyperlink" Target="https://dev.mysql.com/doc/mysql-shell/8.4/en/mysql-shell-install-linux-quick.html" TargetMode="External"/><Relationship Id="rId26" Type="http://schemas.openxmlformats.org/officeDocument/2006/relationships/hyperlink" Target="https://education.oracle.com/database/mysql/pfamily_406" TargetMode="External"/><Relationship Id="rId3" Type="http://schemas.openxmlformats.org/officeDocument/2006/relationships/hyperlink" Target="https://go.oracle.com/LP=127708" TargetMode="External"/><Relationship Id="rId21" Type="http://schemas.openxmlformats.org/officeDocument/2006/relationships/hyperlink" Target="https://www.oracle.com/security-alerts/" TargetMode="External"/><Relationship Id="rId7" Type="http://schemas.openxmlformats.org/officeDocument/2006/relationships/hyperlink" Target="https://www.mysql.com/support/supportedplatforms/database.html" TargetMode="External"/><Relationship Id="rId12" Type="http://schemas.openxmlformats.org/officeDocument/2006/relationships/hyperlink" Target="https://dev.mysql.com/doc/refman/8.4/en/installation-layouts.html" TargetMode="External"/><Relationship Id="rId17" Type="http://schemas.openxmlformats.org/officeDocument/2006/relationships/hyperlink" Target="https://dev.mysql.com/doc/mysql-shell/8.4/en/" TargetMode="External"/><Relationship Id="rId25" Type="http://schemas.openxmlformats.org/officeDocument/2006/relationships/hyperlink" Target="https://www.mysql.com/news-and-events/web-seminars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ev.mysql.com/doc/refman/8.4/en/create-user.html" TargetMode="External"/><Relationship Id="rId20" Type="http://schemas.openxmlformats.org/officeDocument/2006/relationships/hyperlink" Target="https://dev.mysql.com/blog-archive/mysql-shell-dump-load-part-1-demo/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dev.mysql.com/" TargetMode="External"/><Relationship Id="rId11" Type="http://schemas.openxmlformats.org/officeDocument/2006/relationships/hyperlink" Target="https://dev.mysql.com/doc/refman/8.4/en/installing.html" TargetMode="External"/><Relationship Id="rId24" Type="http://schemas.openxmlformats.org/officeDocument/2006/relationships/hyperlink" Target="https://www.mysql.com/products/enterprise/" TargetMode="External"/><Relationship Id="rId5" Type="http://schemas.openxmlformats.org/officeDocument/2006/relationships/hyperlink" Target="https://support.oracle.com/" TargetMode="External"/><Relationship Id="rId15" Type="http://schemas.openxmlformats.org/officeDocument/2006/relationships/hyperlink" Target="https://dev.mysql.com/doc/refman/8.4/en/connection-access.html" TargetMode="External"/><Relationship Id="rId23" Type="http://schemas.openxmlformats.org/officeDocument/2006/relationships/hyperlink" Target="https://oracle.github.io/learning-library/data-management-library/mysql/heatwave-intro/workshops/freetier/?lab=introduction&amp;nav=open" TargetMode="External"/><Relationship Id="rId28" Type="http://schemas.openxmlformats.org/officeDocument/2006/relationships/hyperlink" Target="https://www.mysql.com/about/contact/" TargetMode="External"/><Relationship Id="rId10" Type="http://schemas.openxmlformats.org/officeDocument/2006/relationships/hyperlink" Target="https://dev.mysql.com/doc/refman/5.7/en/replace-third-party-yum.html" TargetMode="External"/><Relationship Id="rId19" Type="http://schemas.openxmlformats.org/officeDocument/2006/relationships/hyperlink" Target="https://dev.mysql.com/doc/index-other.html" TargetMode="External"/><Relationship Id="rId4" Type="http://schemas.openxmlformats.org/officeDocument/2006/relationships/hyperlink" Target="http://edelivery.oracle.com/" TargetMode="External"/><Relationship Id="rId9" Type="http://schemas.openxmlformats.org/officeDocument/2006/relationships/hyperlink" Target="https://dev.mysql.com/doc/mysql-installation-excerpt/8.0/en/linux-installation.html" TargetMode="External"/><Relationship Id="rId14" Type="http://schemas.openxmlformats.org/officeDocument/2006/relationships/hyperlink" Target="https://linuxize.com/post/mysql-remote-access/" TargetMode="External"/><Relationship Id="rId22" Type="http://schemas.openxmlformats.org/officeDocument/2006/relationships/hyperlink" Target="https://dev.mysql.com/doc/refman/8.4/en/upgrading.html" TargetMode="External"/><Relationship Id="rId27" Type="http://schemas.openxmlformats.org/officeDocument/2006/relationships/hyperlink" Target="https://forums.mysql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400C-60F8-48EE-A725-6A9EBA56B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à MySQL pour </a:t>
            </a:r>
            <a:r>
              <a:rPr lang="en-US" dirty="0" err="1"/>
              <a:t>débutant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04FD7-35DF-43EE-9247-1DDDFD29CF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0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0C42-4178-45BC-BC69-702037AAD5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MySQL Solution Architect EMEA </a:t>
            </a:r>
            <a:endParaRPr lang="en-US" noProof="0" dirty="0"/>
          </a:p>
          <a:p>
            <a:pPr lvl="0"/>
            <a:r>
              <a:rPr lang="fr-CH" sz="1800" kern="0" dirty="0">
                <a:effectLst/>
                <a:latin typeface="Profile Light" pitchFamily="2" charset="77"/>
                <a:ea typeface="Times New Roman" panose="02020603050405020304" pitchFamily="18" charset="0"/>
                <a:cs typeface="Aptos" panose="020B0004020202020204" pitchFamily="34" charset="0"/>
              </a:rPr>
              <a:t>Oracle MySQL GBU </a:t>
            </a:r>
          </a:p>
        </p:txBody>
      </p:sp>
      <p:cxnSp>
        <p:nvCxnSpPr>
          <p:cNvPr id="12" name="Accent Mark">
            <a:extLst>
              <a:ext uri="{FF2B5EF4-FFF2-40B4-BE49-F238E27FC236}">
                <a16:creationId xmlns:a16="http://schemas.microsoft.com/office/drawing/2014/main" id="{AC2B888B-9DC0-4554-93CE-D19B48D1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11" descr="Logotipo&#10;&#10;Descripción generada automáticamente">
            <a:extLst>
              <a:ext uri="{FF2B5EF4-FFF2-40B4-BE49-F238E27FC236}">
                <a16:creationId xmlns:a16="http://schemas.microsoft.com/office/drawing/2014/main" id="{7A69EE7C-33F1-ED43-369C-5F16873C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01" y="376638"/>
            <a:ext cx="2864613" cy="212081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519CBA-7D71-18D5-B74D-D8A1804AC396}"/>
              </a:ext>
            </a:extLst>
          </p:cNvPr>
          <p:cNvSpPr txBox="1">
            <a:spLocks/>
          </p:cNvSpPr>
          <p:nvPr/>
        </p:nvSpPr>
        <p:spPr>
          <a:xfrm>
            <a:off x="1023271" y="3404924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Webinar du 4 Février 2025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43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0578E5-3942-3715-4B1E-6A7A7724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03114C-1BE7-7351-10FE-7FA78A042EC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Choisir : Communauté ou Entreprise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6F7F87B-A25C-DFD8-EC08-AA38FCF3E2A1}"/>
              </a:ext>
            </a:extLst>
          </p:cNvPr>
          <p:cNvSpPr txBox="1"/>
          <p:nvPr/>
        </p:nvSpPr>
        <p:spPr>
          <a:xfrm>
            <a:off x="531811" y="2995748"/>
            <a:ext cx="4091425" cy="20175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Transparent Data Encryption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Audit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Authentication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MySQL Enterprise Firewall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Data Masking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Community </a:t>
            </a:r>
            <a:r>
              <a:rPr lang="en-US" sz="2000" dirty="0" err="1"/>
              <a:t>ou</a:t>
            </a:r>
            <a:r>
              <a:rPr lang="en-US" sz="2000" dirty="0"/>
              <a:t> Enterprise –  le code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identique</a:t>
            </a:r>
            <a:r>
              <a:rPr lang="en-US" sz="2000" dirty="0"/>
              <a:t> , </a:t>
            </a:r>
            <a:r>
              <a:rPr lang="en-US" sz="2000" dirty="0" err="1"/>
              <a:t>sauf</a:t>
            </a:r>
            <a:r>
              <a:rPr lang="en-US" sz="2000" dirty="0"/>
              <a:t> pour la </a:t>
            </a:r>
            <a:r>
              <a:rPr lang="en-US" sz="2000" dirty="0" err="1"/>
              <a:t>licence</a:t>
            </a:r>
            <a:r>
              <a:rPr lang="en-US" sz="2000" dirty="0"/>
              <a:t> et les </a:t>
            </a:r>
            <a:r>
              <a:rPr lang="en-US" sz="2000" dirty="0" err="1"/>
              <a:t>pluguins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7" name="AutoShape 23">
            <a:extLst>
              <a:ext uri="{FF2B5EF4-FFF2-40B4-BE49-F238E27FC236}">
                <a16:creationId xmlns:a16="http://schemas.microsoft.com/office/drawing/2014/main" id="{7EA51238-FD96-8BD7-A174-09A41CE3907E}"/>
              </a:ext>
            </a:extLst>
          </p:cNvPr>
          <p:cNvSpPr/>
          <p:nvPr/>
        </p:nvSpPr>
        <p:spPr>
          <a:xfrm>
            <a:off x="5672801" y="1883974"/>
            <a:ext cx="3642139" cy="3642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652" y="10800"/>
                </a:moveTo>
                <a:cubicBezTo>
                  <a:pt x="4652" y="14195"/>
                  <a:pt x="7405" y="16948"/>
                  <a:pt x="10800" y="16948"/>
                </a:cubicBezTo>
                <a:cubicBezTo>
                  <a:pt x="14195" y="16948"/>
                  <a:pt x="16948" y="14195"/>
                  <a:pt x="16948" y="10800"/>
                </a:cubicBezTo>
                <a:cubicBezTo>
                  <a:pt x="16948" y="7405"/>
                  <a:pt x="14195" y="4652"/>
                  <a:pt x="10800" y="4652"/>
                </a:cubicBezTo>
                <a:cubicBezTo>
                  <a:pt x="7405" y="4652"/>
                  <a:pt x="4652" y="7405"/>
                  <a:pt x="4652" y="10800"/>
                </a:cubicBezTo>
                <a:close/>
              </a:path>
            </a:pathLst>
          </a:custGeom>
          <a:solidFill>
            <a:srgbClr val="9DB0B3">
              <a:alpha val="60000"/>
            </a:srgbClr>
          </a:solidFill>
          <a:ln w="1905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1400"/>
            </a:pPr>
            <a:endParaRPr sz="1400"/>
          </a:p>
        </p:txBody>
      </p:sp>
      <p:sp>
        <p:nvSpPr>
          <p:cNvPr id="8" name="AutoShape 18">
            <a:extLst>
              <a:ext uri="{FF2B5EF4-FFF2-40B4-BE49-F238E27FC236}">
                <a16:creationId xmlns:a16="http://schemas.microsoft.com/office/drawing/2014/main" id="{930799F9-119C-E28D-3D02-09D592F244BB}"/>
              </a:ext>
            </a:extLst>
          </p:cNvPr>
          <p:cNvSpPr/>
          <p:nvPr/>
        </p:nvSpPr>
        <p:spPr>
          <a:xfrm>
            <a:off x="6188647" y="1768895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0EA2BC06-BB66-83EB-A48D-C79245D822DD}"/>
              </a:ext>
            </a:extLst>
          </p:cNvPr>
          <p:cNvSpPr/>
          <p:nvPr/>
        </p:nvSpPr>
        <p:spPr>
          <a:xfrm rot="5400000">
            <a:off x="7512584" y="3092652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8E3D3003-E2BC-3308-3144-AB2FCD84E763}"/>
              </a:ext>
            </a:extLst>
          </p:cNvPr>
          <p:cNvSpPr/>
          <p:nvPr/>
        </p:nvSpPr>
        <p:spPr>
          <a:xfrm rot="16200000">
            <a:off x="4864890" y="3092833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078B2778-0EE2-906E-CE5A-51F60EF6B685}"/>
              </a:ext>
            </a:extLst>
          </p:cNvPr>
          <p:cNvSpPr/>
          <p:nvPr/>
        </p:nvSpPr>
        <p:spPr>
          <a:xfrm rot="10800000">
            <a:off x="6188827" y="4416590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4C7A0F24-CC85-597B-83CD-1C66173F4127}"/>
              </a:ext>
            </a:extLst>
          </p:cNvPr>
          <p:cNvSpPr txBox="1"/>
          <p:nvPr/>
        </p:nvSpPr>
        <p:spPr>
          <a:xfrm>
            <a:off x="5541675" y="3536545"/>
            <a:ext cx="983938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Security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B924A1A7-796A-F16A-637F-2D57F9EB0EEF}"/>
              </a:ext>
            </a:extLst>
          </p:cNvPr>
          <p:cNvSpPr txBox="1"/>
          <p:nvPr/>
        </p:nvSpPr>
        <p:spPr>
          <a:xfrm>
            <a:off x="6994835" y="2160548"/>
            <a:ext cx="985237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Support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2D441FA3-EE76-632A-A270-52D26BA84057}"/>
              </a:ext>
            </a:extLst>
          </p:cNvPr>
          <p:cNvSpPr txBox="1"/>
          <p:nvPr/>
        </p:nvSpPr>
        <p:spPr>
          <a:xfrm>
            <a:off x="8418090" y="3405741"/>
            <a:ext cx="985237" cy="617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Hot</a:t>
            </a:r>
          </a:p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Backup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75CC1180-A123-53B2-09B6-E29B8BA2E160}"/>
              </a:ext>
            </a:extLst>
          </p:cNvPr>
          <p:cNvSpPr txBox="1"/>
          <p:nvPr/>
        </p:nvSpPr>
        <p:spPr>
          <a:xfrm>
            <a:off x="6889322" y="4690742"/>
            <a:ext cx="1361867" cy="87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Monitor &amp; Query Analyzer</a:t>
            </a:r>
          </a:p>
        </p:txBody>
      </p:sp>
      <p:grpSp>
        <p:nvGrpSpPr>
          <p:cNvPr id="16" name="Group 19">
            <a:extLst>
              <a:ext uri="{FF2B5EF4-FFF2-40B4-BE49-F238E27FC236}">
                <a16:creationId xmlns:a16="http://schemas.microsoft.com/office/drawing/2014/main" id="{D9AE76FB-26AE-62C7-ACA5-05A591D6F9CB}"/>
              </a:ext>
            </a:extLst>
          </p:cNvPr>
          <p:cNvGrpSpPr/>
          <p:nvPr/>
        </p:nvGrpSpPr>
        <p:grpSpPr>
          <a:xfrm>
            <a:off x="6709530" y="2938050"/>
            <a:ext cx="1555845" cy="1553243"/>
            <a:chOff x="-1" y="0"/>
            <a:chExt cx="1555843" cy="1553242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A04EFF6B-A200-C3E8-7EB9-F6BE1398E1CE}"/>
                </a:ext>
              </a:extLst>
            </p:cNvPr>
            <p:cNvSpPr/>
            <p:nvPr/>
          </p:nvSpPr>
          <p:spPr>
            <a:xfrm>
              <a:off x="-2" y="0"/>
              <a:ext cx="1555845" cy="15532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18" name="Picture 18" descr="Picture 18">
              <a:extLst>
                <a:ext uri="{FF2B5EF4-FFF2-40B4-BE49-F238E27FC236}">
                  <a16:creationId xmlns:a16="http://schemas.microsoft.com/office/drawing/2014/main" id="{8B2927C1-6B2B-53D7-5839-D4E5ECAA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1" y="135708"/>
              <a:ext cx="1526720" cy="1127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53907139-F1E0-ABFD-EC76-83B44D26C3AC}"/>
              </a:ext>
            </a:extLst>
          </p:cNvPr>
          <p:cNvSpPr txBox="1">
            <a:spLocks/>
          </p:cNvSpPr>
          <p:nvPr/>
        </p:nvSpPr>
        <p:spPr>
          <a:xfrm>
            <a:off x="1040154" y="6411017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4042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46C9-AE20-2FD1-BE58-48FBFA5F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A37C2E-E1E9-FF27-62A2-4FCE08E3F834}"/>
              </a:ext>
            </a:extLst>
          </p:cNvPr>
          <p:cNvSpPr/>
          <p:nvPr/>
        </p:nvSpPr>
        <p:spPr>
          <a:xfrm>
            <a:off x="8145067" y="1509150"/>
            <a:ext cx="3662965" cy="478477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67605B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3A52B6-A0B3-71EB-7D3F-942B50D026E6}"/>
              </a:ext>
            </a:extLst>
          </p:cNvPr>
          <p:cNvSpPr/>
          <p:nvPr/>
        </p:nvSpPr>
        <p:spPr>
          <a:xfrm>
            <a:off x="4445446" y="1509150"/>
            <a:ext cx="3554565" cy="478477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5E8F5-0FD5-0889-0638-2ED24A1BFE1A}"/>
              </a:ext>
            </a:extLst>
          </p:cNvPr>
          <p:cNvSpPr/>
          <p:nvPr/>
        </p:nvSpPr>
        <p:spPr>
          <a:xfrm>
            <a:off x="515418" y="1553898"/>
            <a:ext cx="3676572" cy="474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68A9-DEAA-3A99-A571-7CD00DEE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B85CB-78FE-151C-D1A9-BB20EF6A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71E3B0F-B9A9-F306-E3A5-2172FB55FC0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182A50A-6CE1-516B-266F-8015113FDBA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Où télécharger ?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52D15B7-9EC0-73BF-3731-87758D8543C6}"/>
              </a:ext>
            </a:extLst>
          </p:cNvPr>
          <p:cNvSpPr txBox="1">
            <a:spLocks/>
          </p:cNvSpPr>
          <p:nvPr/>
        </p:nvSpPr>
        <p:spPr>
          <a:xfrm>
            <a:off x="768875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Enterprise – Trial / Developer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http://edelivery.oracle.com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Licence</a:t>
            </a:r>
            <a:r>
              <a:rPr lang="en-US" dirty="0"/>
              <a:t> d'essai de 30 </a:t>
            </a:r>
            <a:r>
              <a:rPr lang="en-US" dirty="0" err="1"/>
              <a:t>jours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Dernière</a:t>
            </a:r>
            <a:r>
              <a:rPr lang="en-US" dirty="0"/>
              <a:t> version </a:t>
            </a:r>
            <a:r>
              <a:rPr lang="en-US" dirty="0" err="1"/>
              <a:t>seulement</a:t>
            </a:r>
            <a:endParaRPr lang="en-US" dirty="0"/>
          </a:p>
          <a:p>
            <a:r>
              <a:rPr lang="en-US" sz="1400" dirty="0">
                <a:hlinkClick r:id="rId3"/>
              </a:rPr>
              <a:t>https://www.oracle.com/downloads/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6907EFF-E775-BCEA-D37E-A6FF4828A890}"/>
              </a:ext>
            </a:extLst>
          </p:cNvPr>
          <p:cNvSpPr txBox="1">
            <a:spLocks/>
          </p:cNvSpPr>
          <p:nvPr/>
        </p:nvSpPr>
        <p:spPr>
          <a:xfrm>
            <a:off x="4456971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 </a:t>
            </a:r>
            <a:r>
              <a:rPr lang="en-US" dirty="0" err="1"/>
              <a:t>existant</a:t>
            </a:r>
            <a:endParaRPr lang="en-US" dirty="0"/>
          </a:p>
          <a:p>
            <a:r>
              <a:rPr lang="en-US" dirty="0">
                <a:hlinkClick r:id="rId4"/>
              </a:rPr>
              <a:t>https://support.oracle.com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53317E-91A7-3405-4A43-E65E92191336}"/>
              </a:ext>
            </a:extLst>
          </p:cNvPr>
          <p:cNvSpPr txBox="1">
            <a:spLocks/>
          </p:cNvSpPr>
          <p:nvPr/>
        </p:nvSpPr>
        <p:spPr>
          <a:xfrm>
            <a:off x="8145067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Community</a:t>
            </a:r>
          </a:p>
          <a:p>
            <a:endParaRPr lang="en-US"/>
          </a:p>
          <a:p>
            <a:r>
              <a:rPr lang="en-US">
                <a:hlinkClick r:id="rId5"/>
              </a:rPr>
              <a:t>https://dev.mysql.com</a:t>
            </a:r>
            <a:endParaRPr lang="en-US"/>
          </a:p>
          <a:p>
            <a:endParaRPr 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53B825D-560A-A51A-AEBB-8DF35AC19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9" y="4026815"/>
            <a:ext cx="2387600" cy="16129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53C8039D-1A8C-1DFB-0D22-13C15B5A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71" y="3673545"/>
            <a:ext cx="3160058" cy="151925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F1192A17-91D4-4EB9-0675-3DC7C60A2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5468" y="3005689"/>
            <a:ext cx="2882162" cy="31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06A87-0D96-A2D1-D274-4DEB5CF6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E283F-4C75-3659-A2CE-E39E3FD7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AAEFE03-A3D7-41A0-064E-2879190B6D4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858579-3F15-C25C-0435-01102021B64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Que télécharger ?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61A53C5B-4276-4ABD-A976-22D498B88BA1}"/>
              </a:ext>
            </a:extLst>
          </p:cNvPr>
          <p:cNvGrpSpPr/>
          <p:nvPr/>
        </p:nvGrpSpPr>
        <p:grpSpPr>
          <a:xfrm>
            <a:off x="681917" y="1553898"/>
            <a:ext cx="2286914" cy="4085817"/>
            <a:chOff x="2464997" y="1553898"/>
            <a:chExt cx="1930833" cy="408581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50C30D-9B7D-D817-09BF-622723F5A658}"/>
                </a:ext>
              </a:extLst>
            </p:cNvPr>
            <p:cNvSpPr/>
            <p:nvPr/>
          </p:nvSpPr>
          <p:spPr>
            <a:xfrm>
              <a:off x="2464997" y="1553898"/>
              <a:ext cx="1930833" cy="4085817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15B710EB-8BB2-5313-C6E7-421F79D35F21}"/>
                </a:ext>
              </a:extLst>
            </p:cNvPr>
            <p:cNvSpPr txBox="1">
              <a:spLocks/>
            </p:cNvSpPr>
            <p:nvPr/>
          </p:nvSpPr>
          <p:spPr>
            <a:xfrm>
              <a:off x="2656514" y="2675267"/>
              <a:ext cx="1493041" cy="2028825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cs typeface="Oracle Sans Extra Bold" panose="020B0503020204020204" pitchFamily="34" charset="0"/>
                </a:rPr>
                <a:t>- </a:t>
              </a: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MySQL Server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MySQL Shell for VS Code </a:t>
              </a:r>
              <a:r>
                <a:rPr lang="en-IN" sz="1200" dirty="0" err="1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ou</a:t>
              </a: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Workbench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MySQL shell utility(Command Line)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Sample tables</a:t>
              </a:r>
            </a:p>
            <a:p>
              <a:pPr algn="l">
                <a:lnSpc>
                  <a:spcPts val="1750"/>
                </a:lnSpc>
              </a:pPr>
              <a:endParaRPr lang="en-IN" sz="1200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88B676C9-D7A8-AAF8-7435-D8F3EE04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FC816BCC-429E-7D53-A37E-FCBA3EF2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55" y="1574642"/>
            <a:ext cx="6221433" cy="4065073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B7C5BBB-8B39-7D48-3FB5-072AEEF7B03A}"/>
              </a:ext>
            </a:extLst>
          </p:cNvPr>
          <p:cNvSpPr txBox="1">
            <a:spLocks/>
          </p:cNvSpPr>
          <p:nvPr/>
        </p:nvSpPr>
        <p:spPr>
          <a:xfrm>
            <a:off x="1127760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7663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8FB58-1E9D-CB00-5593-A271A8C1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C8930-75D6-45B1-5964-316A8DC7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7D957-9048-A84C-22C9-6BE03745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D5B86-3EFF-1190-9BAE-FD7915FD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44F5551D-DCBD-252D-AA39-78E8AA8E031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4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DBC4B-34D3-3634-786C-9D9FFC16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51FCD-ADF5-E62E-F61E-F4241301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0DC3F-C9A6-5AB9-CC43-77F49DEC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415B8C8C-26BB-AAAE-6B84-6B2437FD863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9C304F1-14F0-5AE5-3ACB-14B634E2D4F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B282336-A600-6E53-7B8F-B8F5A39B043B}"/>
              </a:ext>
            </a:extLst>
          </p:cNvPr>
          <p:cNvGrpSpPr/>
          <p:nvPr/>
        </p:nvGrpSpPr>
        <p:grpSpPr>
          <a:xfrm>
            <a:off x="450174" y="1553898"/>
            <a:ext cx="1930833" cy="4085817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71CB372E-0F03-09B3-1352-89AC3AE151C8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F51C76-E74C-FF56-2819-06855F6DBCA6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0A922651-9DB0-396A-4DBB-6F0F09AD18B2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D3B78572-BD24-51DF-2300-1A87954F3272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06F8BF34-DEE2-1D5E-D4C2-43198958F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1311706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Pluisieurs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façon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d’insallation</a:t>
                </a:r>
                <a:endPara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B8DF5968-D5FA-D627-C7D1-B1BFCEC4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5B69E9-B53E-5077-831B-F1DF0515DC00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Linux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816DFB-F589-8016-97AD-D8649BEDA664}"/>
              </a:ext>
            </a:extLst>
          </p:cNvPr>
          <p:cNvSpPr txBox="1"/>
          <p:nvPr/>
        </p:nvSpPr>
        <p:spPr>
          <a:xfrm>
            <a:off x="2660903" y="1038985"/>
            <a:ext cx="9183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b="1" dirty="0"/>
              <a:t>✅ </a:t>
            </a:r>
            <a:r>
              <a:rPr lang="fr-FR" dirty="0"/>
              <a:t>Utiliser un système de gestion de paquets comme YUM ou APT</a:t>
            </a:r>
          </a:p>
          <a:p>
            <a:endParaRPr lang="fr-FR" dirty="0"/>
          </a:p>
          <a:p>
            <a:r>
              <a:rPr lang="fr-FR" dirty="0"/>
              <a:t>✅ Utilisation de Docker</a:t>
            </a:r>
          </a:p>
          <a:p>
            <a:endParaRPr lang="fr-FR" dirty="0"/>
          </a:p>
          <a:p>
            <a:r>
              <a:rPr lang="fr-FR" dirty="0"/>
              <a:t>✅ </a:t>
            </a:r>
            <a:r>
              <a:rPr lang="fr-FR" dirty="0" err="1"/>
              <a:t>Kubernetes</a:t>
            </a:r>
            <a:r>
              <a:rPr lang="fr-FR" dirty="0"/>
              <a:t> avec ou sans le MySQL </a:t>
            </a:r>
            <a:r>
              <a:rPr lang="fr-FR" dirty="0" err="1"/>
              <a:t>Operator</a:t>
            </a:r>
            <a:r>
              <a:rPr lang="fr-FR" dirty="0"/>
              <a:t> pour </a:t>
            </a:r>
            <a:r>
              <a:rPr lang="fr-FR" dirty="0" err="1"/>
              <a:t>Kubernetes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✅ </a:t>
            </a:r>
            <a:r>
              <a:rPr lang="fr-CH" dirty="0"/>
              <a:t>Utiliser les fichiers binaires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1A7C77-E4DF-BF10-2BD9-FFFBAA24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34" y="3322473"/>
            <a:ext cx="3210996" cy="32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372-7149-3F0C-285B-8E2E8339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C276C-BA7B-9754-135D-97EDEAA8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36640-3E1B-7BF2-B0A0-C1DA3B6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D6B8026-BB5D-14B4-2C39-AAFECF3B91A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8D273B6-9BFA-18A1-0F24-066CC0B43E08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5E87053-9DDD-B91A-2348-5EC5AD605DFF}"/>
              </a:ext>
            </a:extLst>
          </p:cNvPr>
          <p:cNvGrpSpPr/>
          <p:nvPr/>
        </p:nvGrpSpPr>
        <p:grpSpPr>
          <a:xfrm>
            <a:off x="450174" y="1553898"/>
            <a:ext cx="1930833" cy="4545861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C029151D-6B04-097D-19A9-89CD55893650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8AE588C-9C14-62DE-A54F-577200B5D2AD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B70AF420-82DD-CC63-B753-F07EBA9CC920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1A8E1A7D-7CBA-D75A-F596-78F8F6E75D4E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7248ABAA-59AF-5E26-0B95-CF4894BD8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938293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Que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peut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-il mal se passer ?</a:t>
                </a: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001A28AC-C4AE-9077-B678-71AE6549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9A31D7-E7CC-2EED-BE34-09B1E54B4F9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Installation Linux – que </a:t>
            </a:r>
            <a:r>
              <a:rPr lang="en-US" sz="2000" dirty="0" err="1"/>
              <a:t>peut</a:t>
            </a:r>
            <a:r>
              <a:rPr lang="en-US" sz="2000" dirty="0"/>
              <a:t>-il mal se passer 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0DC00B-4E62-5FE9-83F0-A9803BE9EF9E}"/>
              </a:ext>
            </a:extLst>
          </p:cNvPr>
          <p:cNvSpPr txBox="1">
            <a:spLocks/>
          </p:cNvSpPr>
          <p:nvPr/>
        </p:nvSpPr>
        <p:spPr>
          <a:xfrm>
            <a:off x="2477017" y="1594434"/>
            <a:ext cx="10687050" cy="45053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 MySQL or a MySQL Fork </a:t>
            </a:r>
            <a:r>
              <a:rPr lang="en-US" dirty="0" err="1"/>
              <a:t>est</a:t>
            </a:r>
            <a:r>
              <a:rPr lang="en-US" dirty="0"/>
              <a:t> déjà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d'exécution</a:t>
            </a:r>
            <a:endParaRPr lang="en-US" dirty="0"/>
          </a:p>
          <a:p>
            <a:pPr lvl="1"/>
            <a:r>
              <a:rPr lang="en-US" dirty="0"/>
              <a:t>La distribution Linux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installé</a:t>
            </a:r>
            <a:r>
              <a:rPr lang="en-US" dirty="0"/>
              <a:t> MySQL </a:t>
            </a:r>
            <a:r>
              <a:rPr lang="en-US" dirty="0" err="1"/>
              <a:t>ou</a:t>
            </a:r>
            <a:r>
              <a:rPr lang="en-US" dirty="0"/>
              <a:t> MySQL Fork.</a:t>
            </a:r>
          </a:p>
          <a:p>
            <a:pPr lvl="1"/>
            <a:r>
              <a:rPr lang="en-US" sz="1800" dirty="0" err="1"/>
              <a:t>ps</a:t>
            </a:r>
            <a:r>
              <a:rPr lang="en-US" sz="1800" dirty="0"/>
              <a:t> aux | grep </a:t>
            </a:r>
            <a:r>
              <a:rPr lang="en-US" sz="1800" dirty="0" err="1"/>
              <a:t>mysqld</a:t>
            </a:r>
            <a:endParaRPr lang="en-US" sz="18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i="1" dirty="0"/>
              <a:t>yum --</a:t>
            </a:r>
            <a:r>
              <a:rPr lang="en-US" i="1" dirty="0" err="1"/>
              <a:t>disablerepo</a:t>
            </a:r>
            <a:r>
              <a:rPr lang="en-US" i="1" dirty="0"/>
              <a:t>=\* provides </a:t>
            </a:r>
            <a:r>
              <a:rPr lang="en-US" i="1" dirty="0" err="1"/>
              <a:t>mysql</a:t>
            </a:r>
            <a:r>
              <a:rPr lang="en-US" i="1" dirty="0"/>
              <a:t>\*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BF2AC-9EB2-EE6F-DC70-F0112EF3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3" y="2933164"/>
            <a:ext cx="8628251" cy="30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6380-B768-DAD6-2590-4EEBD57E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B6C9E-082B-76D0-611F-FC67214E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543A560-B485-432F-244D-E573BBBA7A8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00FCE48-0F46-D249-ABD2-5A436FBA092F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D31489B6-7267-671A-766D-0D0FCCC6AE96}"/>
              </a:ext>
            </a:extLst>
          </p:cNvPr>
          <p:cNvGrpSpPr/>
          <p:nvPr/>
        </p:nvGrpSpPr>
        <p:grpSpPr>
          <a:xfrm>
            <a:off x="450174" y="1553898"/>
            <a:ext cx="1930833" cy="4545861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41DC90A0-3B83-6EBD-8B31-91811F811577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04FF22A-3450-04B1-F87D-1BDA12012653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439E9BB1-BA55-AB9C-CA54-3CC6FF9E9F86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6CD63992-8D68-29B5-4BCC-3E2F2B61A44F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3485F605-01AA-A9B4-43CA-BAA186027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938293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L’organisation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des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fichiers</a:t>
                </a: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B11A721F-E556-D744-C48C-CD79191B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1A381A-B597-ED40-0D71-B31B818A1B9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Installation Linux – </a:t>
            </a:r>
            <a:r>
              <a:rPr lang="en-US" sz="2000" dirty="0" err="1"/>
              <a:t>L’organisation</a:t>
            </a:r>
            <a:r>
              <a:rPr lang="en-US" sz="2000" dirty="0"/>
              <a:t> des </a:t>
            </a:r>
            <a:r>
              <a:rPr lang="en-US" sz="2000" dirty="0" err="1"/>
              <a:t>fichiers</a:t>
            </a:r>
            <a:r>
              <a:rPr lang="en-US" sz="2000" dirty="0"/>
              <a:t> </a:t>
            </a:r>
            <a:r>
              <a:rPr lang="en-US" sz="2000" dirty="0" err="1"/>
              <a:t>peut</a:t>
            </a:r>
            <a:r>
              <a:rPr lang="en-US" sz="2000" dirty="0"/>
              <a:t> varier </a:t>
            </a:r>
            <a:r>
              <a:rPr lang="en-US" sz="2000" dirty="0" err="1"/>
              <a:t>légèrement</a:t>
            </a:r>
            <a:r>
              <a:rPr lang="en-US" sz="2000" dirty="0"/>
              <a:t>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F72852-EA4A-E08B-1828-5CBD87DCAADA}"/>
              </a:ext>
            </a:extLst>
          </p:cNvPr>
          <p:cNvSpPr txBox="1">
            <a:spLocks/>
          </p:cNvSpPr>
          <p:nvPr/>
        </p:nvSpPr>
        <p:spPr>
          <a:xfrm>
            <a:off x="1039883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98934-0328-1D73-E699-FF3D87B6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24" y="1553898"/>
            <a:ext cx="7503978" cy="4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1DD9-8C01-185A-FF0C-51B989B3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A94BD-6AAF-5194-9127-853664D5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37218-6B97-B39E-4F32-DF5731D6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2C916CB-3BBB-4475-F170-17CC99BAD076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35F2075-F216-1EF7-12D4-C7EC1F37480C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856A5D0D-EFDE-6A18-3734-0D7431AFE4E5}"/>
              </a:ext>
            </a:extLst>
          </p:cNvPr>
          <p:cNvGrpSpPr/>
          <p:nvPr/>
        </p:nvGrpSpPr>
        <p:grpSpPr>
          <a:xfrm>
            <a:off x="515418" y="1553898"/>
            <a:ext cx="1930833" cy="4920043"/>
            <a:chOff x="4476291" y="1553898"/>
            <a:chExt cx="1930833" cy="4920043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CA32161A-A05F-2B82-2865-1F4669DDD6EE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920043"/>
              <a:chOff x="5130584" y="1898142"/>
              <a:chExt cx="1930833" cy="492004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2543D4-F7E9-8EA7-00A7-78A6C8F98E36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AFD38D22-C10C-C810-4998-87D4DDB5A7DF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B1A66812-75C7-9397-BFF9-5A736A35FF3D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15ACB37E-C975-86F0-00CC-8D8DD4129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3262945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Tous les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nécessaires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sont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inclus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: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Workbench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Connecteurs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 </a:t>
                </a:r>
              </a:p>
              <a:p>
                <a:pPr algn="l">
                  <a:lnSpc>
                    <a:spcPts val="1750"/>
                  </a:lnSpc>
                </a:pPr>
                <a:endParaRPr lang="en-IN" sz="16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.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BDA579DB-0F40-5A1E-A322-0C12D726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D989BFB-FCEE-A5D3-145C-8661DDFF9B6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013D6F5-3473-82E5-5FAB-9BB13B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3" y="1533158"/>
            <a:ext cx="9524408" cy="40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16EF-6634-7772-6810-5073E512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2587B-E725-B2A8-93BF-8EE4F27E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D21EEB6-AF9B-A4ED-F207-593B2F00546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4D6369C-4688-DFAF-6763-04753C9A7C1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C42C6354-96E1-7085-A932-9EF1071ADF74}"/>
              </a:ext>
            </a:extLst>
          </p:cNvPr>
          <p:cNvGrpSpPr/>
          <p:nvPr/>
        </p:nvGrpSpPr>
        <p:grpSpPr>
          <a:xfrm>
            <a:off x="515418" y="1553898"/>
            <a:ext cx="1930833" cy="4085817"/>
            <a:chOff x="4476291" y="1553898"/>
            <a:chExt cx="1930833" cy="4085817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13D92D1-BC8E-A108-F222-6F5D07961FC3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085817"/>
              <a:chOff x="5130584" y="1898142"/>
              <a:chExt cx="1930833" cy="408581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FA2669-FBC3-1430-2F4B-8F1C81283241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879DF11-1264-9F61-378C-1900D3F93848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20EFBD7A-300B-BD31-9516-5ED8D32D1B1D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DB52DEAE-689C-F4ED-3106-A9B5E1322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1120820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911BD8BF-28CE-288F-BBC6-68803158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B7603C-4277-F001-8EDE-C32B0560E26A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 </a:t>
            </a:r>
            <a:r>
              <a:rPr lang="en-US" sz="2000" dirty="0" err="1"/>
              <a:t>pré</a:t>
            </a:r>
            <a:r>
              <a:rPr lang="en-US" sz="2000" dirty="0"/>
              <a:t> </a:t>
            </a:r>
            <a:r>
              <a:rPr lang="en-US" sz="2000" dirty="0" err="1"/>
              <a:t>requis</a:t>
            </a:r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AAAD9B-3628-F63C-C02D-C184AF5736F6}"/>
              </a:ext>
            </a:extLst>
          </p:cNvPr>
          <p:cNvSpPr txBox="1">
            <a:spLocks/>
          </p:cNvSpPr>
          <p:nvPr/>
        </p:nvSpPr>
        <p:spPr>
          <a:xfrm>
            <a:off x="2778826" y="1609724"/>
            <a:ext cx="8670224" cy="40299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https://dev.mysql.com/doc/refman/8.4/en/windows-installation.html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853AF183-C3D2-BB6E-57DD-AC44789DD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65" y="2717548"/>
            <a:ext cx="8900017" cy="157179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E2477AD-C9F5-A543-A270-A2F88A42D02B}"/>
              </a:ext>
            </a:extLst>
          </p:cNvPr>
          <p:cNvSpPr txBox="1"/>
          <p:nvPr/>
        </p:nvSpPr>
        <p:spPr>
          <a:xfrm>
            <a:off x="3678381" y="4409807"/>
            <a:ext cx="6961909" cy="273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MySQL </a:t>
            </a:r>
            <a:r>
              <a:rPr lang="en-US" dirty="0" err="1"/>
              <a:t>fonctionne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tant que service</a:t>
            </a:r>
          </a:p>
          <a:p>
            <a:r>
              <a:rPr lang="en-US" dirty="0"/>
              <a:t>Le service lit </a:t>
            </a:r>
            <a:r>
              <a:rPr lang="en-US" dirty="0" err="1"/>
              <a:t>my.ini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Équivalent</a:t>
            </a:r>
            <a:r>
              <a:rPr lang="en-US" dirty="0"/>
              <a:t> de </a:t>
            </a:r>
            <a:r>
              <a:rPr lang="en-US" dirty="0" err="1"/>
              <a:t>my.cnf</a:t>
            </a:r>
            <a:r>
              <a:rPr lang="en-US" dirty="0"/>
              <a:t> pour Linux</a:t>
            </a:r>
          </a:p>
          <a:p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pour MySQL : </a:t>
            </a:r>
          </a:p>
          <a:p>
            <a:r>
              <a:rPr lang="en-US" dirty="0"/>
              <a:t> - </a:t>
            </a:r>
            <a:r>
              <a:rPr lang="en-US" dirty="0" err="1"/>
              <a:t>InnoDB</a:t>
            </a:r>
            <a:r>
              <a:rPr lang="en-US" dirty="0"/>
              <a:t> Buffer Pool</a:t>
            </a:r>
          </a:p>
          <a:p>
            <a:r>
              <a:rPr lang="en-US" dirty="0"/>
              <a:t> - Emplacements des </a:t>
            </a:r>
            <a:r>
              <a:rPr lang="en-US" dirty="0" err="1"/>
              <a:t>journaux</a:t>
            </a:r>
            <a:endParaRPr lang="en-US" dirty="0"/>
          </a:p>
          <a:p>
            <a:r>
              <a:rPr lang="en-US" dirty="0" err="1"/>
              <a:t>Redémarrer</a:t>
            </a:r>
            <a:r>
              <a:rPr lang="en-US" dirty="0"/>
              <a:t> le service après les modifications </a:t>
            </a:r>
            <a:endParaRPr lang="en-IN" sz="18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algn="l">
              <a:lnSpc>
                <a:spcPts val="1750"/>
              </a:lnSpc>
            </a:pPr>
            <a:endParaRPr lang="en-IN" sz="18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algn="l">
              <a:lnSpc>
                <a:spcPts val="1750"/>
              </a:lnSpc>
            </a:pPr>
            <a:r>
              <a:rPr lang="en-IN" sz="1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.</a:t>
            </a:r>
          </a:p>
          <a:p>
            <a:pPr algn="l">
              <a:lnSpc>
                <a:spcPts val="1750"/>
              </a:lnSpc>
            </a:pPr>
            <a:endParaRPr lang="en-US" sz="18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8E9BED33-918A-2B3E-A17F-1E6F2870EF92}"/>
              </a:ext>
            </a:extLst>
          </p:cNvPr>
          <p:cNvSpPr txBox="1">
            <a:spLocks/>
          </p:cNvSpPr>
          <p:nvPr/>
        </p:nvSpPr>
        <p:spPr>
          <a:xfrm>
            <a:off x="1097183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9948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F14B-7927-1991-28F7-88553E14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17F33-9719-AD61-3ED9-FB861F3E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6B9606B-DF1F-87A4-4039-E689FD7EEEF5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FFF6E40-F1DA-9753-CC9F-C78F6130542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13BE3432-866B-A378-4054-74D780DAB840}"/>
              </a:ext>
            </a:extLst>
          </p:cNvPr>
          <p:cNvGrpSpPr/>
          <p:nvPr/>
        </p:nvGrpSpPr>
        <p:grpSpPr>
          <a:xfrm>
            <a:off x="515418" y="1553898"/>
            <a:ext cx="1930833" cy="4085817"/>
            <a:chOff x="4476291" y="1553898"/>
            <a:chExt cx="1930833" cy="4085817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75B1C7AE-8073-BA40-591A-8AA23312F516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085817"/>
              <a:chOff x="5130584" y="1898142"/>
              <a:chExt cx="1930833" cy="408581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EED2093-8AF7-E821-D174-DD39AECA8734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E8F0A9FE-6F31-7224-DD39-EDCD4227B0DC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89233FC2-1379-5AC6-7120-94829A2A66CE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08CA0455-1DEC-1C2E-686C-F36B17649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1120820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D5A2D23A-7E33-965E-A3EA-F58C5767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64B388-39C1-7BDA-8000-83BF3D34168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Windows: </a:t>
            </a:r>
            <a:r>
              <a:rPr lang="en-US" sz="2000" dirty="0" err="1"/>
              <a:t>exemple</a:t>
            </a:r>
            <a:r>
              <a:rPr lang="en-US" sz="2000" dirty="0"/>
              <a:t> </a:t>
            </a:r>
            <a:r>
              <a:rPr lang="en-US" sz="2000" dirty="0" err="1"/>
              <a:t>mysql.ini</a:t>
            </a:r>
            <a:endParaRPr lang="en-US" sz="200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36E687F-2F21-7232-B367-DD7533AC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97" y="1553898"/>
            <a:ext cx="8216043" cy="408581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8EC0011-D628-3862-DBA2-68870B8A596B}"/>
              </a:ext>
            </a:extLst>
          </p:cNvPr>
          <p:cNvSpPr txBox="1">
            <a:spLocks/>
          </p:cNvSpPr>
          <p:nvPr/>
        </p:nvSpPr>
        <p:spPr>
          <a:xfrm>
            <a:off x="1061487" y="6423659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41742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BE44-AF0D-2169-BA76-634E8E52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7B88-4B7D-54B6-2870-BA2CAEEC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Emmanuel COLUSSI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7FAFB-1411-16ED-635D-98CE2E35F16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9855-9D43-D397-D96E-B4DA240E66BA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441A33C2-6F1A-B6A7-C20A-E16FB6B4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33FFE47-ED58-1AC2-59DC-81F782C0A67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6814457" cy="4505325"/>
          </a:xfrm>
        </p:spPr>
        <p:txBody>
          <a:bodyPr/>
          <a:lstStyle/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 err="1"/>
              <a:t>MySQL</a:t>
            </a:r>
            <a:r>
              <a:rPr lang="sv-SE" sz="2000" dirty="0"/>
              <a:t> Solution </a:t>
            </a:r>
            <a:r>
              <a:rPr lang="sv-SE" sz="2000" dirty="0" err="1"/>
              <a:t>Architect</a:t>
            </a:r>
            <a:r>
              <a:rPr lang="sv-SE" sz="2000" dirty="0"/>
              <a:t> at Oracle</a:t>
            </a: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endParaRPr lang="sv-SE" sz="2000" dirty="0"/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fr-CH" sz="1400" dirty="0"/>
              <a:t>25 </a:t>
            </a:r>
            <a:r>
              <a:rPr lang="fr-CH" sz="1400" dirty="0" err="1"/>
              <a:t>years</a:t>
            </a:r>
            <a:r>
              <a:rPr lang="fr-CH" sz="1400" dirty="0"/>
              <a:t> of </a:t>
            </a:r>
            <a:r>
              <a:rPr lang="fr-CH" sz="1400" dirty="0" err="1"/>
              <a:t>experience</a:t>
            </a:r>
            <a:r>
              <a:rPr lang="fr-CH" sz="1400" dirty="0"/>
              <a:t> in </a:t>
            </a:r>
            <a:r>
              <a:rPr lang="fr-CH" sz="1400" dirty="0" err="1"/>
              <a:t>designing</a:t>
            </a:r>
            <a:r>
              <a:rPr lang="fr-CH" sz="1400" dirty="0"/>
              <a:t> and building </a:t>
            </a:r>
            <a:r>
              <a:rPr lang="fr-CH" sz="1400" dirty="0" err="1"/>
              <a:t>complex</a:t>
            </a:r>
            <a:r>
              <a:rPr lang="fr-CH" sz="1400" dirty="0"/>
              <a:t> </a:t>
            </a:r>
            <a:r>
              <a:rPr lang="fr-CH" sz="1400" dirty="0" err="1"/>
              <a:t>Hight</a:t>
            </a:r>
            <a:r>
              <a:rPr lang="fr-CH" sz="1400" dirty="0"/>
              <a:t> </a:t>
            </a:r>
            <a:r>
              <a:rPr lang="fr-CH" sz="1400" dirty="0" err="1"/>
              <a:t>Availibility</a:t>
            </a:r>
            <a:r>
              <a:rPr lang="fr-CH" sz="1400" dirty="0"/>
              <a:t> solutions </a:t>
            </a:r>
            <a:r>
              <a:rPr lang="fr-CH" sz="1400" dirty="0" err="1"/>
              <a:t>across</a:t>
            </a:r>
            <a:r>
              <a:rPr lang="fr-CH" sz="1400" dirty="0"/>
              <a:t> industries </a:t>
            </a:r>
            <a:r>
              <a:rPr lang="fr-CH" sz="1400" dirty="0" err="1"/>
              <a:t>such</a:t>
            </a:r>
            <a:r>
              <a:rPr lang="fr-CH" sz="1400" dirty="0"/>
              <a:t> as </a:t>
            </a:r>
            <a:r>
              <a:rPr lang="fr-CH" sz="1400" dirty="0" err="1"/>
              <a:t>health</a:t>
            </a:r>
            <a:r>
              <a:rPr lang="fr-CH" sz="1400" dirty="0"/>
              <a:t>, </a:t>
            </a:r>
            <a:r>
              <a:rPr lang="fr-CH" sz="1400" dirty="0" err="1"/>
              <a:t>telecommunications</a:t>
            </a:r>
            <a:r>
              <a:rPr lang="fr-CH" sz="1400" dirty="0"/>
              <a:t>, </a:t>
            </a:r>
            <a:r>
              <a:rPr lang="fr-CH" sz="1400" dirty="0" err="1"/>
              <a:t>insurance</a:t>
            </a:r>
            <a:r>
              <a:rPr lang="fr-CH" sz="1400" dirty="0"/>
              <a:t>, finance, and </a:t>
            </a:r>
            <a:r>
              <a:rPr lang="fr-CH" sz="1400" dirty="0" err="1"/>
              <a:t>defense</a:t>
            </a:r>
            <a:r>
              <a:rPr lang="fr-CH" sz="1400" dirty="0"/>
              <a:t>. </a:t>
            </a:r>
            <a:r>
              <a:rPr lang="fr-CH" sz="1400" dirty="0" err="1"/>
              <a:t>Specializes</a:t>
            </a:r>
            <a:r>
              <a:rPr lang="fr-CH" sz="1400" dirty="0"/>
              <a:t> in cloud-native architecture, </a:t>
            </a:r>
            <a:r>
              <a:rPr lang="fr-CH" sz="1400" dirty="0" err="1"/>
              <a:t>Kubernetes</a:t>
            </a:r>
            <a:r>
              <a:rPr lang="fr-CH" sz="1400" dirty="0"/>
              <a:t> </a:t>
            </a:r>
            <a:r>
              <a:rPr lang="fr-CH" sz="1400" dirty="0" err="1"/>
              <a:t>deployment</a:t>
            </a:r>
            <a:r>
              <a:rPr lang="fr-CH" sz="1400" dirty="0"/>
              <a:t>, and </a:t>
            </a:r>
            <a:r>
              <a:rPr lang="fr-CH" sz="1400" dirty="0" err="1"/>
              <a:t>enjoys</a:t>
            </a:r>
            <a:r>
              <a:rPr lang="fr-CH" sz="1400" dirty="0"/>
              <a:t> </a:t>
            </a:r>
            <a:r>
              <a:rPr lang="fr-CH" sz="1400" dirty="0" err="1"/>
              <a:t>programming</a:t>
            </a:r>
            <a:r>
              <a:rPr lang="fr-CH" sz="1400" dirty="0"/>
              <a:t> in Go</a:t>
            </a: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/>
              <a:t>My workshops at </a:t>
            </a:r>
            <a:r>
              <a:rPr lang="sv-SE" sz="2000" dirty="0" err="1"/>
              <a:t>Github</a:t>
            </a:r>
            <a:r>
              <a:rPr lang="sv-SE" sz="2000" dirty="0">
                <a:solidFill>
                  <a:schemeClr val="bg2">
                    <a:lumMod val="25000"/>
                  </a:schemeClr>
                </a:solidFill>
              </a:rPr>
              <a:t>::  </a:t>
            </a:r>
            <a:r>
              <a:rPr lang="sv-SE" sz="20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https://github.com/colussim/webinar</a:t>
            </a:r>
            <a:endParaRPr lang="sv-SE" sz="2000" dirty="0">
              <a:solidFill>
                <a:schemeClr val="bg2">
                  <a:lumMod val="25000"/>
                </a:schemeClr>
              </a:solidFill>
            </a:endParaRP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endParaRPr lang="sv-SE" sz="2000" dirty="0">
              <a:solidFill>
                <a:schemeClr val="bg2">
                  <a:lumMod val="25000"/>
                </a:schemeClr>
              </a:solidFill>
            </a:endParaRP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 err="1"/>
              <a:t>Let’s</a:t>
            </a:r>
            <a:r>
              <a:rPr lang="sv-SE" sz="2000" dirty="0"/>
              <a:t> </a:t>
            </a:r>
            <a:r>
              <a:rPr lang="sv-SE" sz="2000" dirty="0" err="1"/>
              <a:t>stay</a:t>
            </a:r>
            <a:r>
              <a:rPr lang="sv-SE" sz="2000" dirty="0"/>
              <a:t> in touch:</a:t>
            </a:r>
          </a:p>
          <a:p>
            <a:pPr lvl="1">
              <a:buClr>
                <a:schemeClr val="bg2">
                  <a:lumMod val="50000"/>
                </a:schemeClr>
              </a:buClr>
            </a:pPr>
            <a:r>
              <a:rPr lang="sv-SE" sz="1600" dirty="0" err="1">
                <a:cs typeface="Oracle Sans Light" panose="020B0403020204020204" pitchFamily="34" charset="0"/>
              </a:rPr>
              <a:t>https</a:t>
            </a:r>
            <a:r>
              <a:rPr lang="sv-SE" sz="1600" dirty="0">
                <a:cs typeface="Oracle Sans Light" panose="020B0403020204020204" pitchFamily="34" charset="0"/>
              </a:rPr>
              <a:t>://</a:t>
            </a:r>
            <a:r>
              <a:rPr lang="sv-SE" sz="1600" dirty="0" err="1">
                <a:cs typeface="Oracle Sans Light" panose="020B0403020204020204" pitchFamily="34" charset="0"/>
              </a:rPr>
              <a:t>www.linkedin.com</a:t>
            </a:r>
            <a:r>
              <a:rPr lang="sv-SE" sz="1600" dirty="0">
                <a:cs typeface="Oracle Sans Light" panose="020B0403020204020204" pitchFamily="34" charset="0"/>
              </a:rPr>
              <a:t>/in/emmanuel-colussi-b8b29113/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2C48D8-6653-19FA-A467-FFB78D683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10" y="1601248"/>
            <a:ext cx="2248258" cy="23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B3D8C-06FC-AE45-CCFD-40F338FA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395326-6E9C-19FD-5742-1270DAEC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839D6-4F5E-553C-7860-456F362A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012F-4554-1E99-2DBA-63B96869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connecter à MySQL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AF9B882-D35A-D67F-CB6D-5512A0B50C9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68F1-5AAE-EB56-1398-DAA0244B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DBA9D-F5D7-1980-1908-B01ED49A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FEA29-2248-71F9-0E3C-7B6D6C73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278331A6-28C4-83F3-ABEB-FF8DDDABBBC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BB50AA8-A17C-6A67-84C9-18C4899C1B0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4BE9751-3360-D23F-5FF8-15631D80197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initiale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1CE89-162A-9212-E938-DF02D554CE17}"/>
              </a:ext>
            </a:extLst>
          </p:cNvPr>
          <p:cNvSpPr txBox="1"/>
          <p:nvPr/>
        </p:nvSpPr>
        <p:spPr>
          <a:xfrm>
            <a:off x="3353589" y="1960524"/>
            <a:ext cx="87232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Trouver votre mot de passe root</a:t>
            </a:r>
          </a:p>
          <a:p>
            <a:endParaRPr lang="fr-FR" sz="1400" b="1" dirty="0"/>
          </a:p>
          <a:p>
            <a:r>
              <a:rPr lang="fr-FR" sz="1400" b="1" dirty="0"/>
              <a:t>	</a:t>
            </a:r>
            <a:r>
              <a:rPr lang="fr-FR" sz="1400" dirty="0"/>
              <a:t>sous Debian – spécifié lors de l’installation</a:t>
            </a:r>
          </a:p>
          <a:p>
            <a:r>
              <a:rPr lang="fr-FR" sz="1400" dirty="0"/>
              <a:t>	YUM ou RPM – le mot de passe temporaire initial est stocké dans le journal des erreurs :</a:t>
            </a:r>
          </a:p>
          <a:p>
            <a:r>
              <a:rPr lang="fr-FR" sz="1400" dirty="0"/>
              <a:t>                               $&gt; </a:t>
            </a:r>
            <a:r>
              <a:rPr lang="fr-FR" sz="1400" dirty="0" err="1"/>
              <a:t>sudo</a:t>
            </a:r>
            <a:r>
              <a:rPr lang="fr-FR" sz="1400" dirty="0"/>
              <a:t> </a:t>
            </a:r>
            <a:r>
              <a:rPr lang="fr-FR" sz="1400" dirty="0" err="1"/>
              <a:t>grep</a:t>
            </a:r>
            <a:r>
              <a:rPr lang="fr-FR" sz="1400" dirty="0"/>
              <a:t> '</a:t>
            </a:r>
            <a:r>
              <a:rPr lang="fr-FR" sz="1400" dirty="0" err="1"/>
              <a:t>temporary</a:t>
            </a:r>
            <a:r>
              <a:rPr lang="fr-FR" sz="1400" dirty="0"/>
              <a:t> </a:t>
            </a:r>
            <a:r>
              <a:rPr lang="fr-FR" sz="1400" dirty="0" err="1"/>
              <a:t>password</a:t>
            </a:r>
            <a:r>
              <a:rPr lang="fr-FR" sz="1400" dirty="0"/>
              <a:t>' /var/log/</a:t>
            </a:r>
            <a:r>
              <a:rPr lang="fr-FR" sz="1400" dirty="0" err="1"/>
              <a:t>mysqld.log</a:t>
            </a:r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 ✅ </a:t>
            </a:r>
            <a:r>
              <a:rPr lang="fr-FR" sz="1400" dirty="0"/>
              <a:t>Connexion et changement du mot de passe de l’utilisateur root</a:t>
            </a:r>
          </a:p>
          <a:p>
            <a:r>
              <a:rPr lang="fr-FR" sz="1400" dirty="0"/>
              <a:t>	$&gt; </a:t>
            </a:r>
            <a:r>
              <a:rPr lang="fr-FR" sz="1400" dirty="0" err="1"/>
              <a:t>mysql</a:t>
            </a:r>
            <a:r>
              <a:rPr lang="fr-FR" sz="1400" dirty="0"/>
              <a:t> -</a:t>
            </a:r>
            <a:r>
              <a:rPr lang="fr-FR" sz="1400" dirty="0" err="1"/>
              <a:t>uroot</a:t>
            </a:r>
            <a:r>
              <a:rPr lang="fr-FR" sz="1400" dirty="0"/>
              <a:t> –p</a:t>
            </a:r>
          </a:p>
          <a:p>
            <a:endParaRPr lang="fr-FR" sz="1400" dirty="0"/>
          </a:p>
          <a:p>
            <a:r>
              <a:rPr lang="fr-FR" sz="1400" dirty="0"/>
              <a:t>	&lt;enter </a:t>
            </a:r>
            <a:r>
              <a:rPr lang="fr-FR" sz="1400" dirty="0" err="1"/>
              <a:t>password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mysqld.log</a:t>
            </a:r>
            <a:r>
              <a:rPr lang="fr-FR" sz="1400" dirty="0"/>
              <a:t>&gt;</a:t>
            </a:r>
          </a:p>
          <a:p>
            <a:endParaRPr lang="fr-FR" sz="1400" dirty="0"/>
          </a:p>
          <a:p>
            <a:r>
              <a:rPr lang="fr-FR" sz="1400" dirty="0"/>
              <a:t>	</a:t>
            </a:r>
            <a:r>
              <a:rPr lang="fr-FR" sz="1400" dirty="0" err="1"/>
              <a:t>mysql</a:t>
            </a:r>
            <a:r>
              <a:rPr lang="fr-FR" sz="1400" dirty="0"/>
              <a:t>&gt; ALTER USER '</a:t>
            </a:r>
            <a:r>
              <a:rPr lang="fr-FR" sz="1400" dirty="0" err="1"/>
              <a:t>root'@'localhost</a:t>
            </a:r>
            <a:r>
              <a:rPr lang="fr-FR" sz="1400" dirty="0"/>
              <a:t>' IDENTIFIED BY 'MyNewPass4!’;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3CB47D-7D62-5A44-B077-A18C7A27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5FCF-6B99-3178-6549-D30E7C4B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9C18-6FE6-E52F-2E63-E61669FB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911A2-ADBD-51BE-166E-E582D006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9560439-531B-813E-C32D-C46AAE19186D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6FCC541-4071-0CCE-BC24-03C1D2F2FB3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02D661-7001-2C5E-13CA-CFE4D7B5563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4D53E6-5572-565F-34FA-88CD4C5C8A19}"/>
              </a:ext>
            </a:extLst>
          </p:cNvPr>
          <p:cNvSpPr txBox="1"/>
          <p:nvPr/>
        </p:nvSpPr>
        <p:spPr>
          <a:xfrm>
            <a:off x="3353589" y="1960524"/>
            <a:ext cx="87232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L'erreur (2002) </a:t>
            </a:r>
            <a:r>
              <a:rPr lang="fr-FR" sz="1400" b="1" dirty="0" err="1"/>
              <a:t>Can't</a:t>
            </a:r>
            <a:r>
              <a:rPr lang="fr-FR" sz="1400" b="1" dirty="0"/>
              <a:t> </a:t>
            </a:r>
            <a:r>
              <a:rPr lang="fr-FR" sz="1400" b="1" dirty="0" err="1"/>
              <a:t>connect</a:t>
            </a:r>
            <a:r>
              <a:rPr lang="fr-FR" sz="1400" b="1" dirty="0"/>
              <a:t> to ...  </a:t>
            </a:r>
            <a:r>
              <a:rPr lang="fr-FR" sz="1400" dirty="0"/>
              <a:t>signifie généralement qu'il n'y a pas de serveur MySQL en cours d'exécution sur le système ou que vous utilisez un nom de fichier de socket Unix ou un numéro de port TCP/IP incorrect en essayant de vous connecter au serveur. Vous devez également vérifier que le port TCP/IP que vous utilisez n'a pas été bloqué par un pare-feu ou un service de blocage de ports.</a:t>
            </a:r>
          </a:p>
          <a:p>
            <a:endParaRPr lang="fr-FR" sz="1400" b="1" dirty="0"/>
          </a:p>
          <a:p>
            <a:r>
              <a:rPr lang="fr-FR" sz="1400" b="1" dirty="0"/>
              <a:t> ✅ L'erreur (2003) </a:t>
            </a:r>
            <a:r>
              <a:rPr lang="fr-FR" sz="1400" b="1" dirty="0" err="1"/>
              <a:t>Can't</a:t>
            </a:r>
            <a:r>
              <a:rPr lang="fr-FR" sz="1400" b="1" dirty="0"/>
              <a:t> </a:t>
            </a:r>
            <a:r>
              <a:rPr lang="fr-FR" sz="1400" b="1" dirty="0" err="1"/>
              <a:t>connect</a:t>
            </a:r>
            <a:r>
              <a:rPr lang="fr-FR" sz="1400" b="1" dirty="0"/>
              <a:t> to MySQL server on 'server' (10061) </a:t>
            </a:r>
            <a:r>
              <a:rPr lang="fr-FR" sz="1400" dirty="0"/>
              <a:t>indique que la connexion réseau a été refusée. Vous devez vérifier qu'il y a un serveur MySQL en cours d'exécution, qu'il a les connexions réseau activées et que le port réseau que vous avez spécifié est celui configuré sur le serveur.</a:t>
            </a:r>
          </a:p>
          <a:p>
            <a:endParaRPr lang="fr-FR" sz="1400" b="1" dirty="0"/>
          </a:p>
          <a:p>
            <a:r>
              <a:rPr lang="fr-FR" sz="1400" b="1" dirty="0"/>
              <a:t> ✅ L'erreur 1045 – </a:t>
            </a:r>
            <a:r>
              <a:rPr lang="fr-FR" sz="1400" dirty="0"/>
              <a:t>bonne nouvelle ! Vous vous connectez, c'est juste un problème de contrôle d'accès MySQL.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620447-28AE-3899-26E2-6B0A589E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6D6C5EF-5994-9F81-9203-8FA29FB86807}"/>
              </a:ext>
            </a:extLst>
          </p:cNvPr>
          <p:cNvSpPr txBox="1"/>
          <p:nvPr/>
        </p:nvSpPr>
        <p:spPr>
          <a:xfrm>
            <a:off x="4096816" y="4638180"/>
            <a:ext cx="7130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les erreurs 2002/2003, vous pouvez vérifier l’instance system d’exploitation.</a:t>
            </a:r>
          </a:p>
          <a:p>
            <a:endParaRPr lang="fr-FR" sz="1400" dirty="0"/>
          </a:p>
          <a:p>
            <a:r>
              <a:rPr lang="fr-FR" sz="1400" b="1" dirty="0"/>
              <a:t>✅ </a:t>
            </a:r>
            <a:r>
              <a:rPr lang="fr-FR" sz="1400" dirty="0"/>
              <a:t>Vérifiez d’abord que MySQL est en cours d’exécution en utilisant la commande :</a:t>
            </a:r>
          </a:p>
          <a:p>
            <a:r>
              <a:rPr lang="fr-FR" sz="1400" dirty="0"/>
              <a:t>             </a:t>
            </a:r>
            <a:r>
              <a:rPr lang="fr-FR" sz="1400" dirty="0" err="1"/>
              <a:t>ps</a:t>
            </a:r>
            <a:r>
              <a:rPr lang="fr-FR" sz="1400" dirty="0"/>
              <a:t> aux | </a:t>
            </a:r>
            <a:r>
              <a:rPr lang="fr-FR" sz="1400" dirty="0" err="1"/>
              <a:t>grep</a:t>
            </a:r>
            <a:r>
              <a:rPr lang="fr-FR" sz="1400" dirty="0"/>
              <a:t> </a:t>
            </a:r>
            <a:r>
              <a:rPr lang="fr-FR" sz="1400" dirty="0" err="1"/>
              <a:t>mysqld</a:t>
            </a:r>
            <a:endParaRPr lang="fr-FR" sz="1400" dirty="0"/>
          </a:p>
          <a:p>
            <a:r>
              <a:rPr lang="fr-FR" sz="1400" b="1" dirty="0"/>
              <a:t>✅  </a:t>
            </a:r>
            <a:r>
              <a:rPr lang="fr-FR" sz="1400" dirty="0"/>
              <a:t>Ensuite, assurez-vous que MySQL écoute sur un port en utilisant </a:t>
            </a:r>
            <a:r>
              <a:rPr lang="fr-FR" sz="1400" dirty="0" err="1"/>
              <a:t>Netstat</a:t>
            </a:r>
            <a:r>
              <a:rPr lang="fr-FR" sz="1400" dirty="0"/>
              <a:t> (sur Linux ou Windows).</a:t>
            </a:r>
          </a:p>
          <a:p>
            <a:r>
              <a:rPr lang="fr-FR" sz="1400" dirty="0"/>
              <a:t>Cela permet de voir que MySQL écoute sur les ports 3306 et 33060.</a:t>
            </a:r>
          </a:p>
          <a:p>
            <a:r>
              <a:rPr lang="fr-FR" sz="1400" dirty="0"/>
              <a:t>	• 3306 est le port standard de MySQL.</a:t>
            </a:r>
          </a:p>
          <a:p>
            <a:r>
              <a:rPr lang="fr-FR" sz="1400" dirty="0"/>
              <a:t>	• 33060 est le port par défaut pour le protocole X.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2363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DB2D-A5DF-8A3B-B141-55C040A3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79BF3-BEC2-F972-0F62-4DF517F3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9B776-62CA-0AC9-81D5-5F1770B7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BA6B5FF-D365-F22B-5932-280CB40DA04E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7DFD9BF-12FB-53F7-13A0-926C3B67EF4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1938B1-364D-5B4F-D03A-9A9A3AF0C9C6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réussie</a:t>
            </a:r>
            <a:endParaRPr lang="en-US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BFDB9F-78AE-8609-1C9B-54282078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3AF7CE1-BEC7-96BB-1AA9-468C2FE3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9" y="2037987"/>
            <a:ext cx="7727335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1FB7-DAC1-DC9C-22B3-4DDA8390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E59D7-6FAD-ECB2-1A28-5C0C5C29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F481B-D27D-AE44-5665-0B286244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C7D5D74-3BD2-9E26-C4E0-89ECCACDB33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7F2AE04-A49D-9F11-7A28-A4288EFFD7A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0CC858-7A98-E7B4-3002-6493AE2C3E2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r>
              <a:rPr lang="en-US" sz="2000" dirty="0"/>
              <a:t> a distance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E9C5F3-08D3-135C-74B5-1AA9823D42A1}"/>
              </a:ext>
            </a:extLst>
          </p:cNvPr>
          <p:cNvSpPr txBox="1"/>
          <p:nvPr/>
        </p:nvSpPr>
        <p:spPr>
          <a:xfrm>
            <a:off x="3353589" y="1960524"/>
            <a:ext cx="8723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Connection </a:t>
            </a:r>
            <a:r>
              <a:rPr lang="fr-FR" sz="1400" b="1" dirty="0" err="1"/>
              <a:t>Errors</a:t>
            </a:r>
            <a:r>
              <a:rPr lang="fr-FR" sz="1400" b="1" dirty="0"/>
              <a:t>  -- </a:t>
            </a:r>
            <a:r>
              <a:rPr lang="fr-FR" sz="1400" b="1" dirty="0" err="1"/>
              <a:t>remote</a:t>
            </a:r>
            <a:r>
              <a:rPr lang="fr-FR" sz="1400" b="1" dirty="0"/>
              <a:t> server – 2002/2003</a:t>
            </a:r>
          </a:p>
          <a:p>
            <a:endParaRPr lang="fr-FR" sz="1400" b="1" dirty="0"/>
          </a:p>
          <a:p>
            <a:r>
              <a:rPr lang="fr-FR" sz="1400" b="1" dirty="0"/>
              <a:t>P</a:t>
            </a:r>
            <a:r>
              <a:rPr lang="fr-FR" sz="1400" dirty="0"/>
              <a:t>eut se connecter depuis localhost (127.0.0.1) mais pas depuis une autre machine</a:t>
            </a:r>
          </a:p>
          <a:p>
            <a:r>
              <a:rPr lang="fr-FR" sz="1400" dirty="0"/>
              <a:t>Exécuter la commande suivante : 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$ </a:t>
            </a:r>
            <a:r>
              <a:rPr lang="fr-CH" sz="1400" dirty="0" err="1">
                <a:solidFill>
                  <a:srgbClr val="9BA2B1"/>
                </a:solidFill>
                <a:effectLst/>
                <a:latin typeface=".AppleSystemUIFontMonospaced"/>
              </a:rPr>
              <a:t>mysql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 -u root -p -h 192.10.10.10</a:t>
            </a:r>
          </a:p>
          <a:p>
            <a:endParaRPr lang="fr-CH" sz="1400" dirty="0">
              <a:solidFill>
                <a:srgbClr val="9BA2B1"/>
              </a:solidFill>
              <a:effectLst/>
              <a:latin typeface=".AppleSystemUIFontMonospaced"/>
            </a:endParaRPr>
          </a:p>
          <a:p>
            <a:r>
              <a:rPr lang="fr-FR" sz="1400" dirty="0"/>
              <a:t>Vérifier l’adresse de liaison (</a:t>
            </a:r>
            <a:r>
              <a:rPr lang="fr-FR" sz="1400" dirty="0" err="1"/>
              <a:t>bind-address</a:t>
            </a:r>
            <a:r>
              <a:rPr lang="fr-FR" sz="1400" dirty="0"/>
              <a:t>) dans le fichier </a:t>
            </a:r>
            <a:r>
              <a:rPr lang="fr-FR" sz="1400" dirty="0" err="1"/>
              <a:t>my.cnf</a:t>
            </a:r>
            <a:endParaRPr lang="fr-FR" sz="1400" dirty="0"/>
          </a:p>
          <a:p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      </a:t>
            </a:r>
            <a:r>
              <a:rPr lang="fr-CH" sz="1400" dirty="0" err="1">
                <a:solidFill>
                  <a:srgbClr val="C58853"/>
                </a:solidFill>
                <a:effectLst/>
                <a:latin typeface=".AppleSystemUIFontMonospaced"/>
              </a:rPr>
              <a:t>bind-address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 = </a:t>
            </a:r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127.0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.</a:t>
            </a:r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0.1</a:t>
            </a:r>
          </a:p>
          <a:p>
            <a:endParaRPr lang="fr-CH" sz="1400" dirty="0">
              <a:solidFill>
                <a:srgbClr val="C58853"/>
              </a:solidFill>
              <a:effectLst/>
              <a:latin typeface=".AppleSystemUIFontMonospaced"/>
            </a:endParaRPr>
          </a:p>
          <a:p>
            <a:r>
              <a:rPr lang="fr-FR" sz="1400" dirty="0"/>
              <a:t>Vérifier les </a:t>
            </a:r>
            <a:r>
              <a:rPr lang="fr-FR" sz="1400" dirty="0" err="1"/>
              <a:t>pare-feux</a:t>
            </a:r>
            <a:endParaRPr lang="fr-CH" sz="1400" dirty="0">
              <a:solidFill>
                <a:srgbClr val="C58853"/>
              </a:solidFill>
              <a:effectLst/>
              <a:latin typeface=".AppleSystemUIFontMonospaced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485986-32C5-470B-1F7E-1A6A50BC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A0FB-E15F-4086-5836-86A714F3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3A3EE-EBD9-5FCA-54F8-F47F5026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887C0-1DDC-6CCF-D347-968D5416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42A5E378-0DE6-ECD9-EBBD-8EF5C2299F0A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97C3BE0-AF36-FFF1-D160-AD81E0DEF59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2FC700-877C-BC50-7369-8926B051C97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r>
              <a:rPr lang="en-US" sz="2000" dirty="0"/>
              <a:t> a distance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4E62D2-9DA8-32DA-3FF7-E6886A4204FF}"/>
              </a:ext>
            </a:extLst>
          </p:cNvPr>
          <p:cNvSpPr txBox="1"/>
          <p:nvPr/>
        </p:nvSpPr>
        <p:spPr>
          <a:xfrm>
            <a:off x="3353589" y="1960524"/>
            <a:ext cx="8723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Connection </a:t>
            </a:r>
            <a:r>
              <a:rPr lang="fr-FR" sz="1400" b="1" dirty="0" err="1"/>
              <a:t>Errors</a:t>
            </a:r>
            <a:r>
              <a:rPr lang="fr-FR" sz="1400" b="1" dirty="0"/>
              <a:t>  -- </a:t>
            </a:r>
            <a:r>
              <a:rPr lang="fr-FR" sz="1400" b="1" dirty="0" err="1"/>
              <a:t>remote</a:t>
            </a:r>
            <a:r>
              <a:rPr lang="fr-FR" sz="1400" b="1" dirty="0"/>
              <a:t> server – 1045</a:t>
            </a:r>
          </a:p>
          <a:p>
            <a:endParaRPr lang="fr-FR" sz="1400" b="1" dirty="0"/>
          </a:p>
          <a:p>
            <a:r>
              <a:rPr lang="fr-FR" sz="1400" b="1" dirty="0"/>
              <a:t>Votre identité est basée sur :</a:t>
            </a:r>
          </a:p>
          <a:p>
            <a:r>
              <a:rPr lang="fr-FR" sz="1400" b="1" dirty="0"/>
              <a:t>	• </a:t>
            </a:r>
            <a:r>
              <a:rPr lang="fr-FR" sz="1400" dirty="0"/>
              <a:t>Votre nom d’utilisateur : luis, </a:t>
            </a:r>
            <a:r>
              <a:rPr lang="fr-FR" sz="1400" dirty="0" err="1"/>
              <a:t>lee</a:t>
            </a:r>
            <a:r>
              <a:rPr lang="fr-FR" sz="1400" dirty="0"/>
              <a:t>, root …</a:t>
            </a:r>
          </a:p>
          <a:p>
            <a:r>
              <a:rPr lang="fr-FR" sz="1400" dirty="0"/>
              <a:t>	• L’hôte client à partir duquel vous vous connectez</a:t>
            </a:r>
          </a:p>
          <a:p>
            <a:endParaRPr lang="fr-CH" sz="1400" dirty="0">
              <a:solidFill>
                <a:srgbClr val="9BA2B1"/>
              </a:solidFill>
              <a:effectLst/>
              <a:latin typeface=".AppleSystemUIFontMonospaced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9CD339-7483-7A89-3803-2025E087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EABCA-9BA0-F7FC-1DF1-61F040B5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58" y="3429000"/>
            <a:ext cx="8293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019E-23D4-D97D-4701-B5FC4DED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28C52-9981-ADFB-34BB-0E12DF52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60224-7A98-0600-6CF8-BA980726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B60C5217-5F1A-4B1F-D8DD-BFC89958F95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3448738-8097-42DB-64E2-5BBE0710629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A2AF14-1043-FBDD-219B-F4AC2083ECFB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a distance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42CF04-63E8-B4EB-88DE-B44C66D5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22B88-30E0-E3FC-643C-0DB1E9B0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79" y="2569911"/>
            <a:ext cx="8404679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FBEE8-0BAE-B771-33D8-06B2BF57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D3E5B5-2415-8B11-4AAE-EC2C56CD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B2E47-2815-A81D-F915-F22A2D9A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04215-2CF4-C80B-4B5E-16B23173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MySQL Clients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30DD535E-E372-8458-1D97-FC69E00D8EB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MySQL Shell  and MySQL Shell for VS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81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8B91-F02D-6435-ABA5-EB452CFE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48C9B-F484-C42F-D273-ECC067AF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D24D7-6049-510C-F994-50DE7E71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4BEE1C7-E153-73D7-F9E3-EC7029062D42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C478BDF-23A6-7677-B56B-ED76CD18670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2F95DB45-2BC3-B22B-EA45-FE514D22A71A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DBDA7786-828A-200F-4BF5-E829C9036862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81478A0-D986-7E80-9A7C-198D16BA8657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7533A333-58F4-4A29-66A2-A09433534C9F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A2D1A688-068E-8F78-58ED-5A6E0997C3E0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ECAB7094-0F17-A74B-209A-73B8AEC8B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MySQL.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E4F8B90-1400-98F8-7F9A-96CF1CA7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00B236-D082-B3B8-8F73-EF88F4F0E5A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50AD08-C464-360F-51FF-EE5E5A1CDC62}"/>
              </a:ext>
            </a:extLst>
          </p:cNvPr>
          <p:cNvSpPr txBox="1"/>
          <p:nvPr/>
        </p:nvSpPr>
        <p:spPr>
          <a:xfrm>
            <a:off x="2868624" y="1383756"/>
            <a:ext cx="8127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MySQL Shell est un environnement puissant et interactif pour travailler avec MySQL.</a:t>
            </a:r>
          </a:p>
          <a:p>
            <a:endParaRPr lang="fr-FR" dirty="0"/>
          </a:p>
          <a:p>
            <a:r>
              <a:rPr lang="fr-FR" dirty="0"/>
              <a:t>Il offre plusieurs modes d’utilisation, y compris le mode SQL, le mode JavaScript et le mode Python, permettant aux développeurs et administrateurs de bases de données d’exécuter des scripts et des requêtes de manière efficace.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63A1D3-466C-6569-FB46-BE645F35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30" y="3335919"/>
            <a:ext cx="6633589" cy="33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7537E-6729-1064-D695-8F72B34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0A65A-01F5-6135-1CB6-A22F73AF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9545E-5E5B-5CE3-0850-DD9E648D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99B8AFB7-9E7C-6AF3-CBED-1A121BA751F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F862B68-7C31-CF03-74F1-83D63D4DB09B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22277663-E3D7-EC4D-102B-A72FC6D98E01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2AD9D5D9-0C1E-2B9C-DF0C-446F5C91C1E9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58B627-1EB1-88BB-2052-A985CD1E06DA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F4E2430E-151C-EE63-E97A-09BAB1E34A7D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16E1F440-58E6-08CE-F352-8D620B9063AB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B45FC1EE-E1CC-F25C-9234-4883095FF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17EBF164-B437-8E69-50D0-F848C46D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462E58-EAA6-EB32-3CEF-1CDC52ADEF78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</a:t>
            </a:r>
            <a:r>
              <a:rPr lang="en-US" sz="2000" dirty="0" err="1"/>
              <a:t>Fonctionnalités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2D64D9-705B-E293-4502-1F03935DFFF3}"/>
              </a:ext>
            </a:extLst>
          </p:cNvPr>
          <p:cNvSpPr txBox="1"/>
          <p:nvPr/>
        </p:nvSpPr>
        <p:spPr>
          <a:xfrm>
            <a:off x="2541887" y="1631979"/>
            <a:ext cx="8743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Support multilingue : </a:t>
            </a:r>
            <a:r>
              <a:rPr lang="fr-CH" sz="1400" dirty="0"/>
              <a:t>possibilité d’exécuter des scripts en SQL, JavaScript ou Python.</a:t>
            </a:r>
          </a:p>
          <a:p>
            <a:r>
              <a:rPr lang="fr-CH" sz="1400" dirty="0"/>
              <a:t>Cela offre une grande flexibilité pour les développeurs et administrateurs en fonction de leurs préférences.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F0E308-6525-1237-65F2-A062F44A20A2}"/>
              </a:ext>
            </a:extLst>
          </p:cNvPr>
          <p:cNvSpPr txBox="1"/>
          <p:nvPr/>
        </p:nvSpPr>
        <p:spPr>
          <a:xfrm>
            <a:off x="2549244" y="2223039"/>
            <a:ext cx="8110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Automatisation : </a:t>
            </a:r>
            <a:r>
              <a:rPr lang="fr-CH" sz="1400" dirty="0"/>
              <a:t>permet d’automatiser les tâches courantes de gestion de bases de données, </a:t>
            </a:r>
          </a:p>
          <a:p>
            <a:r>
              <a:rPr lang="fr-CH" sz="1400" dirty="0"/>
              <a:t>telles que les sauvegardes, les récupérations et le déploiement du cluster </a:t>
            </a:r>
            <a:r>
              <a:rPr lang="fr-CH" sz="1400" dirty="0" err="1"/>
              <a:t>InnoDB</a:t>
            </a:r>
            <a:r>
              <a:rPr lang="fr-CH" sz="1400" dirty="0"/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1C8EAF-FA5E-3317-41FF-09E54D5D40CF}"/>
              </a:ext>
            </a:extLst>
          </p:cNvPr>
          <p:cNvSpPr txBox="1"/>
          <p:nvPr/>
        </p:nvSpPr>
        <p:spPr>
          <a:xfrm>
            <a:off x="2549244" y="2854138"/>
            <a:ext cx="845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dirty="0"/>
              <a:t>Intégration avec MySQL Server </a:t>
            </a:r>
            <a:r>
              <a:rPr lang="fr-CH" dirty="0"/>
              <a:t>: </a:t>
            </a:r>
            <a:r>
              <a:rPr lang="fr-CH" sz="1400" dirty="0"/>
              <a:t>MySQL Shell se connecte facilement </a:t>
            </a:r>
          </a:p>
          <a:p>
            <a:r>
              <a:rPr lang="fr-CH" sz="1400" dirty="0"/>
              <a:t>aux instances MySQL, facilitant l’exécution de commandes et la gestion de la configuration du serveur.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6F2EF7-2CC3-E9F4-4E12-B1AB197252BC}"/>
              </a:ext>
            </a:extLst>
          </p:cNvPr>
          <p:cNvSpPr txBox="1"/>
          <p:nvPr/>
        </p:nvSpPr>
        <p:spPr>
          <a:xfrm>
            <a:off x="2549244" y="3453223"/>
            <a:ext cx="92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Productivité accrue : </a:t>
            </a:r>
            <a:r>
              <a:rPr lang="fr-CH" sz="1400" dirty="0"/>
              <a:t>offre un environnement interactif avec des fonctionnalités de complétion automatique.</a:t>
            </a:r>
            <a:endParaRPr lang="fr-FR" sz="14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1F26A3A-3A0C-CDFF-D551-4E85E82BEC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628" y="4248517"/>
            <a:ext cx="6521020" cy="18599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600000" lon="24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714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CEE7-6F13-4034-B0B9-9AFB2749FA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423493" y="1855704"/>
            <a:ext cx="3454998" cy="365126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  👉   </a:t>
            </a:r>
            <a:r>
              <a:rPr lang="en-GB" sz="1800" dirty="0" err="1"/>
              <a:t>Télécharger</a:t>
            </a:r>
            <a:r>
              <a:rPr lang="en-GB" sz="1800" dirty="0"/>
              <a:t> le </a:t>
            </a:r>
            <a:r>
              <a:rPr lang="en-GB" sz="1800" dirty="0" err="1"/>
              <a:t>logiciel</a:t>
            </a:r>
            <a:endParaRPr lang="en-GB" sz="1800" dirty="0"/>
          </a:p>
          <a:p>
            <a:pPr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F37B2-1594-4664-B5C7-336B2EED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C7805-1919-4077-848A-FBF1906B8C0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CE91A-86D9-495B-8957-BE671F2FF739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A2A08868-72DB-0AD6-BC06-780BC5033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pic>
        <p:nvPicPr>
          <p:cNvPr id="10" name="Picture Placeholder 84">
            <a:extLst>
              <a:ext uri="{FF2B5EF4-FFF2-40B4-BE49-F238E27FC236}">
                <a16:creationId xmlns:a16="http://schemas.microsoft.com/office/drawing/2014/main" id="{CFE7CF03-AF20-794E-C9C9-162F5A086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5943350" y="3012007"/>
            <a:ext cx="929788" cy="9297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E3F0DF-0700-6376-4139-55423A5B3C7C}"/>
              </a:ext>
            </a:extLst>
          </p:cNvPr>
          <p:cNvSpPr txBox="1">
            <a:spLocks/>
          </p:cNvSpPr>
          <p:nvPr/>
        </p:nvSpPr>
        <p:spPr>
          <a:xfrm>
            <a:off x="1423492" y="2304548"/>
            <a:ext cx="467250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Installation : Linux et Windows (Aperçu)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95EF5E-451E-EF3C-C3FA-107DFB19841F}"/>
              </a:ext>
            </a:extLst>
          </p:cNvPr>
          <p:cNvSpPr txBox="1">
            <a:spLocks/>
          </p:cNvSpPr>
          <p:nvPr/>
        </p:nvSpPr>
        <p:spPr>
          <a:xfrm>
            <a:off x="1423492" y="1400546"/>
            <a:ext cx="4725670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👉   Choisir la version appropriée de MySQL</a:t>
            </a:r>
          </a:p>
          <a:p>
            <a:pPr indent="0">
              <a:buFont typeface="+mj-lt"/>
              <a:buNone/>
            </a:pPr>
            <a:endParaRPr lang="fr-CH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65C3995-2350-48C2-4186-3E34FA90531E}"/>
              </a:ext>
            </a:extLst>
          </p:cNvPr>
          <p:cNvSpPr txBox="1">
            <a:spLocks/>
          </p:cNvSpPr>
          <p:nvPr/>
        </p:nvSpPr>
        <p:spPr>
          <a:xfrm>
            <a:off x="1423493" y="2753392"/>
            <a:ext cx="3454998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Se connecter à MySQL</a:t>
            </a:r>
          </a:p>
          <a:p>
            <a:pPr indent="0">
              <a:buFont typeface="+mj-lt"/>
              <a:buNone/>
            </a:pPr>
            <a:endParaRPr lang="fr-CH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186C39B-C1A5-AC7F-CCAB-4C82C5F50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8" y="1351676"/>
            <a:ext cx="4725670" cy="472567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B3F715-CDC4-4D8B-B372-215233546253}"/>
              </a:ext>
            </a:extLst>
          </p:cNvPr>
          <p:cNvSpPr txBox="1">
            <a:spLocks/>
          </p:cNvSpPr>
          <p:nvPr/>
        </p:nvSpPr>
        <p:spPr>
          <a:xfrm>
            <a:off x="1423492" y="3192071"/>
            <a:ext cx="5449645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Importer des données et exécuter des requêtes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9B698-BD11-A8D9-A644-3F71780CE68B}"/>
              </a:ext>
            </a:extLst>
          </p:cNvPr>
          <p:cNvSpPr txBox="1">
            <a:spLocks/>
          </p:cNvSpPr>
          <p:nvPr/>
        </p:nvSpPr>
        <p:spPr>
          <a:xfrm>
            <a:off x="1423492" y="3682061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Sauvegarder votre base de données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3CA633-5E92-8F23-7979-3750F1F6E8D7}"/>
              </a:ext>
            </a:extLst>
          </p:cNvPr>
          <p:cNvSpPr txBox="1">
            <a:spLocks/>
          </p:cNvSpPr>
          <p:nvPr/>
        </p:nvSpPr>
        <p:spPr>
          <a:xfrm>
            <a:off x="1423491" y="4111672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Mettre à jour votre base de données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1B27AC-46F3-4536-D470-7E74DF9B5E29}"/>
              </a:ext>
            </a:extLst>
          </p:cNvPr>
          <p:cNvSpPr txBox="1">
            <a:spLocks/>
          </p:cNvSpPr>
          <p:nvPr/>
        </p:nvSpPr>
        <p:spPr>
          <a:xfrm>
            <a:off x="1423490" y="4537190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MySQL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18867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2B6B-3B0A-1D85-82D7-62E97055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4352-44BF-F762-ED48-4447B63D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756B7-4864-D72E-44BB-664C7BCA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DCF13D2-0A5D-B5E3-0C30-8CA2C5193FA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C1243B8-31EE-66E8-2B67-0E99AB20D4D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FB185CA0-0E4D-2466-2B78-E17BC256E600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DE8DDEE7-D054-DCDD-EF91-A456C609122F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A6FDCD-8460-C80C-9684-94845207D4CE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63848F2B-CB34-FAB4-43BD-83CA10246349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9E487779-6EA3-4C83-C687-B10AEC4996BB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2CEF765A-73B5-5A4A-A340-E5D92265DA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7AAAB1C4-302D-BB0C-F43E-24C5ED83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D2594A6-E62E-6AF2-F916-B4FC7E47AF8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installation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AEF34A-1978-1A65-04B9-1CBC2545BA23}"/>
              </a:ext>
            </a:extLst>
          </p:cNvPr>
          <p:cNvSpPr txBox="1"/>
          <p:nvPr/>
        </p:nvSpPr>
        <p:spPr>
          <a:xfrm>
            <a:off x="2868624" y="1572468"/>
            <a:ext cx="35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✅ </a:t>
            </a:r>
            <a:r>
              <a:rPr lang="en-US" sz="1400" dirty="0" err="1"/>
              <a:t>sudo</a:t>
            </a:r>
            <a:r>
              <a:rPr lang="en-US" sz="1400" dirty="0"/>
              <a:t> yum install </a:t>
            </a:r>
            <a:r>
              <a:rPr lang="en-US" sz="1400" dirty="0" err="1"/>
              <a:t>mysql</a:t>
            </a:r>
            <a:r>
              <a:rPr lang="en-US" sz="1400" dirty="0"/>
              <a:t>-shell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6CD7399-1490-0643-B4DE-DB8DAD3C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24" y="2154434"/>
            <a:ext cx="8425361" cy="39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F7F6-D06E-36A5-4259-97883A92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6D526-08EC-0E05-91A7-E37678E9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8E31-2543-7E14-B0B3-F2A3B69C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BB7404D-C0A0-1598-A4F9-371F05EEAD2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DC4A341-7203-A89F-7EFD-BCB35E440C1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CBCC0DCA-77DF-F275-0B67-9058C7435E07}"/>
              </a:ext>
            </a:extLst>
          </p:cNvPr>
          <p:cNvGrpSpPr/>
          <p:nvPr/>
        </p:nvGrpSpPr>
        <p:grpSpPr>
          <a:xfrm>
            <a:off x="681917" y="1553898"/>
            <a:ext cx="1930833" cy="4085817"/>
            <a:chOff x="2464997" y="1553898"/>
            <a:chExt cx="1930833" cy="408581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255245-46BC-CC4F-00EE-9837D75C5591}"/>
                </a:ext>
              </a:extLst>
            </p:cNvPr>
            <p:cNvSpPr/>
            <p:nvPr/>
          </p:nvSpPr>
          <p:spPr>
            <a:xfrm>
              <a:off x="2464997" y="1553898"/>
              <a:ext cx="1930833" cy="4085817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0DE39C7E-D987-B0CD-E2F5-95F62C11565B}"/>
                </a:ext>
              </a:extLst>
            </p:cNvPr>
            <p:cNvSpPr txBox="1"/>
            <p:nvPr/>
          </p:nvSpPr>
          <p:spPr>
            <a:xfrm>
              <a:off x="2683893" y="2061307"/>
              <a:ext cx="65434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2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3A23FACE-3AD0-E0A9-9187-1F1E50BACD5D}"/>
                </a:ext>
              </a:extLst>
            </p:cNvPr>
            <p:cNvSpPr txBox="1">
              <a:spLocks/>
            </p:cNvSpPr>
            <p:nvPr/>
          </p:nvSpPr>
          <p:spPr>
            <a:xfrm>
              <a:off x="2683892" y="3221652"/>
              <a:ext cx="1493041" cy="191802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Shell for VS Code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A synchronous replication mechanism ensuring data consistency between instances.</a:t>
              </a:r>
              <a:endParaRPr lang="en-US" sz="1200" dirty="0">
                <a:solidFill>
                  <a:schemeClr val="bg1"/>
                </a:solidFill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BA9BB4DB-F0D4-3BA4-0A40-7096C6EB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EC177F-EF37-B801-BF88-65B28EEFE6C4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plug-in pour VS Code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5FB701C-C6B5-075B-EF61-550E07A1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102" y="1384519"/>
            <a:ext cx="8516471" cy="442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0745-6434-A5DD-D912-D95DE1E6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4852B-A973-069F-C5F6-2D375CDC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FDEB6-5DCF-9B2A-2036-DDBA33B5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65B2B0-E0C6-3D07-D1FD-EC1C7825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Importer des données 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3B7B46A3-210D-403F-9F74-21FF7839D3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89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72A4-62BB-5630-12AA-45C9D780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B45B3-408F-D661-EF95-F4FAB2C8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8E8BB-C252-419D-4637-B10C777B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E6236E3-5F57-582B-6915-64D0709FC33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F2AF246-0851-9E9E-C7AB-D8DDB864B40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39990C1-BD07-DF69-4A72-12AC89EA7D55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.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763A0A2-2781-E8DD-59C1-0B6B221D058A}"/>
              </a:ext>
            </a:extLst>
          </p:cNvPr>
          <p:cNvSpPr txBox="1"/>
          <p:nvPr/>
        </p:nvSpPr>
        <p:spPr>
          <a:xfrm>
            <a:off x="768875" y="1404257"/>
            <a:ext cx="489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https://dev.mysql.com/doc/index-other.html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7B0B31-C9BD-5C2D-7CEB-28B7A739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9" y="2103460"/>
            <a:ext cx="10922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432-D2E6-7859-A1ED-6127BE10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C016C-7B75-1697-EDD8-D2239499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5CE1D-CC03-AAEF-05C3-4AB209D8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2F317641-A9EE-4278-E0C3-14A4B6668E9C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ACDF197-498B-AA2D-C6B3-7FD0D73366F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A327B1-F292-5277-3A11-78553EC4BE9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 avec </a:t>
            </a:r>
            <a:r>
              <a:rPr lang="en-US" sz="2000" dirty="0" err="1"/>
              <a:t>Mysql</a:t>
            </a:r>
            <a:r>
              <a:rPr lang="en-US" sz="2000" dirty="0"/>
              <a:t> Shell.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078DF-47F1-0252-1E6F-5349A495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6" y="2017532"/>
            <a:ext cx="11645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169C-C780-2AE3-B7E9-C1EB1184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4846-7A3F-193E-8F91-51047879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8585C-4369-5D7A-D8FE-D486A72D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B3ACF42-DD5E-070D-ABF4-FD23CECD70A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2597468-67F4-F665-EE33-E565723EDB7B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38E310-C8DD-B673-AF37-26AA09C5FB5F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 avec </a:t>
            </a:r>
            <a:r>
              <a:rPr lang="en-US" sz="2000" dirty="0" err="1"/>
              <a:t>Mysql</a:t>
            </a:r>
            <a:r>
              <a:rPr lang="en-US" sz="2000" dirty="0"/>
              <a:t> Shell.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C53F69-353C-FDC7-A46E-24151DCE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234440"/>
            <a:ext cx="9994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8B91F-8CB9-E42D-359A-12E41AD73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64E695-C66B-0F2B-192A-BBA54C3D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DFDCB-1CA2-854B-A9CC-BC80DFDF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43624-8C14-4CAB-0117-AD4853A0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09135CA-0260-7214-1162-BAECBDCCDCD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BECA6-3516-A81B-3DD9-7B1C3254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C6F7-1AA3-96C1-13DF-3E7AE6DE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Demonstration infrastructure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B59C09-1B77-E83D-0E56-891B9192AC0F}"/>
              </a:ext>
            </a:extLst>
          </p:cNvPr>
          <p:cNvSpPr txBox="1"/>
          <p:nvPr/>
        </p:nvSpPr>
        <p:spPr>
          <a:xfrm>
            <a:off x="6802810" y="1662422"/>
            <a:ext cx="709876" cy="36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b="1">
                <a:solidFill>
                  <a:schemeClr val="bg1"/>
                </a:solidFill>
              </a:rPr>
              <a:t>DC 2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A12008EA-8DBA-7A0F-6552-3E06119051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affiliates. All rights reserved.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F30315B-34FA-5975-4904-DFDC7E049F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37</a:t>
            </a:fld>
            <a:endParaRPr lang="en-US"/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9DE60F8E-F4BC-718A-C249-6EF1005EFFF6}"/>
              </a:ext>
            </a:extLst>
          </p:cNvPr>
          <p:cNvSpPr txBox="1"/>
          <p:nvPr/>
        </p:nvSpPr>
        <p:spPr>
          <a:xfrm>
            <a:off x="7198327" y="3843926"/>
            <a:ext cx="3737267" cy="334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algn="ctr"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5999" algn="l"/>
                <a:tab pos="2743199" algn="l"/>
                <a:tab pos="3200400" algn="l"/>
                <a:tab pos="3657600" algn="l"/>
                <a:tab pos="4114799" algn="l"/>
                <a:tab pos="4571999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399" algn="l"/>
                <a:tab pos="8229599" algn="l"/>
                <a:tab pos="8686800" algn="l"/>
                <a:tab pos="9143999" algn="l"/>
              </a:tabLst>
              <a:defRPr sz="2800"/>
            </a:pPr>
            <a:r>
              <a:rPr lang="en-US" sz="1600" b="1" dirty="0">
                <a:solidFill>
                  <a:schemeClr val="bg1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mysql-router-1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DE3E599-FB88-EE4C-8B91-664ED50621F7}"/>
              </a:ext>
            </a:extLst>
          </p:cNvPr>
          <p:cNvCxnSpPr>
            <a:cxnSpLocks/>
          </p:cNvCxnSpPr>
          <p:nvPr/>
        </p:nvCxnSpPr>
        <p:spPr>
          <a:xfrm>
            <a:off x="361507" y="2023147"/>
            <a:ext cx="5854555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903D1A47-4D37-9F6D-515B-D0998859AD0B}"/>
              </a:ext>
            </a:extLst>
          </p:cNvPr>
          <p:cNvCxnSpPr>
            <a:cxnSpLocks/>
          </p:cNvCxnSpPr>
          <p:nvPr/>
        </p:nvCxnSpPr>
        <p:spPr>
          <a:xfrm flipV="1">
            <a:off x="1872462" y="2046037"/>
            <a:ext cx="0" cy="418746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6D272EE6-81D9-BBDE-2630-7631DE612E33}"/>
              </a:ext>
            </a:extLst>
          </p:cNvPr>
          <p:cNvSpPr txBox="1"/>
          <p:nvPr/>
        </p:nvSpPr>
        <p:spPr>
          <a:xfrm>
            <a:off x="361507" y="1552710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Lan : 10.87.x.x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859391C-C153-284A-FAE8-DA854E5FEC69}"/>
              </a:ext>
            </a:extLst>
          </p:cNvPr>
          <p:cNvGrpSpPr/>
          <p:nvPr/>
        </p:nvGrpSpPr>
        <p:grpSpPr>
          <a:xfrm>
            <a:off x="-72372" y="2402160"/>
            <a:ext cx="4596435" cy="2432693"/>
            <a:chOff x="-135635" y="2498006"/>
            <a:chExt cx="4596435" cy="2432693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7BB3277-4121-5DF4-D88C-AEE158A704CB}"/>
                </a:ext>
              </a:extLst>
            </p:cNvPr>
            <p:cNvGrpSpPr/>
            <p:nvPr/>
          </p:nvGrpSpPr>
          <p:grpSpPr>
            <a:xfrm>
              <a:off x="712463" y="2498006"/>
              <a:ext cx="2408423" cy="2432693"/>
              <a:chOff x="936045" y="1401822"/>
              <a:chExt cx="2408423" cy="243269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3D8B2B6-F5A6-AC01-E8A7-9AFA20A4A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550367" y="3225035"/>
                <a:ext cx="812428" cy="60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53CD3905-6AEB-AF50-3885-2168C37B9A21}"/>
                  </a:ext>
                </a:extLst>
              </p:cNvPr>
              <p:cNvGrpSpPr/>
              <p:nvPr/>
            </p:nvGrpSpPr>
            <p:grpSpPr>
              <a:xfrm>
                <a:off x="936045" y="1401822"/>
                <a:ext cx="2408423" cy="1735447"/>
                <a:chOff x="936045" y="1401822"/>
                <a:chExt cx="2408423" cy="1735447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B3A7E8C0-5419-9B7F-DEFF-E88995C2A736}"/>
                    </a:ext>
                  </a:extLst>
                </p:cNvPr>
                <p:cNvSpPr/>
                <p:nvPr/>
              </p:nvSpPr>
              <p:spPr>
                <a:xfrm>
                  <a:off x="936045" y="1401822"/>
                  <a:ext cx="2408423" cy="1735447"/>
                </a:xfrm>
                <a:prstGeom prst="roundRect">
                  <a:avLst/>
                </a:prstGeom>
                <a:solidFill>
                  <a:srgbClr val="41555E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GB"/>
                </a:p>
              </p:txBody>
            </p:sp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7DFCB55A-A80B-EB3B-CDBF-3AB946DA044C}"/>
                    </a:ext>
                  </a:extLst>
                </p:cNvPr>
                <p:cNvGrpSpPr/>
                <p:nvPr/>
              </p:nvGrpSpPr>
              <p:grpSpPr>
                <a:xfrm>
                  <a:off x="1179369" y="1893189"/>
                  <a:ext cx="1018790" cy="859429"/>
                  <a:chOff x="3879664" y="2996321"/>
                  <a:chExt cx="1018790" cy="859429"/>
                </a:xfrm>
              </p:grpSpPr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6BEB38AD-1558-24D0-40F5-74FF05C53949}"/>
                      </a:ext>
                    </a:extLst>
                  </p:cNvPr>
                  <p:cNvSpPr/>
                  <p:nvPr/>
                </p:nvSpPr>
                <p:spPr>
                  <a:xfrm>
                    <a:off x="3879664" y="2996321"/>
                    <a:ext cx="1018790" cy="859429"/>
                  </a:xfrm>
                  <a:custGeom>
                    <a:avLst>
                      <a:gd name="f0" fmla="val 360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10800"/>
                      <a:gd name="f11" fmla="val -2147483647"/>
                      <a:gd name="f12" fmla="val 2147483647"/>
                      <a:gd name="f13" fmla="abs f4"/>
                      <a:gd name="f14" fmla="abs f5"/>
                      <a:gd name="f15" fmla="abs f6"/>
                      <a:gd name="f16" fmla="*/ f8 1 180"/>
                      <a:gd name="f17" fmla="pin 0 f0 10800"/>
                      <a:gd name="f18" fmla="+- 0 0 f2"/>
                      <a:gd name="f19" fmla="?: f13 f4 1"/>
                      <a:gd name="f20" fmla="?: f14 f5 1"/>
                      <a:gd name="f21" fmla="?: f15 f6 1"/>
                      <a:gd name="f22" fmla="*/ f9 f16 1"/>
                      <a:gd name="f23" fmla="+- f7 f17 0"/>
                      <a:gd name="f24" fmla="*/ f19 1 21600"/>
                      <a:gd name="f25" fmla="*/ f20 1 21600"/>
                      <a:gd name="f26" fmla="*/ 21600 f19 1"/>
                      <a:gd name="f27" fmla="*/ 21600 f20 1"/>
                      <a:gd name="f28" fmla="+- 0 0 f22"/>
                      <a:gd name="f29" fmla="min f25 f24"/>
                      <a:gd name="f30" fmla="*/ f26 1 f21"/>
                      <a:gd name="f31" fmla="*/ f27 1 f21"/>
                      <a:gd name="f32" fmla="*/ f28 f1 1"/>
                      <a:gd name="f33" fmla="*/ f32 1 f8"/>
                      <a:gd name="f34" fmla="+- f31 0 f17"/>
                      <a:gd name="f35" fmla="+- f30 0 f17"/>
                      <a:gd name="f36" fmla="*/ f17 f29 1"/>
                      <a:gd name="f37" fmla="*/ f7 f29 1"/>
                      <a:gd name="f38" fmla="*/ f23 f29 1"/>
                      <a:gd name="f39" fmla="*/ f31 f29 1"/>
                      <a:gd name="f40" fmla="*/ f30 f29 1"/>
                      <a:gd name="f41" fmla="+- f33 0 f2"/>
                      <a:gd name="f42" fmla="+- f37 0 f38"/>
                      <a:gd name="f43" fmla="+- f38 0 f37"/>
                      <a:gd name="f44" fmla="*/ f34 f29 1"/>
                      <a:gd name="f45" fmla="*/ f35 f29 1"/>
                      <a:gd name="f46" fmla="cos 1 f41"/>
                      <a:gd name="f47" fmla="abs f42"/>
                      <a:gd name="f48" fmla="abs f43"/>
                      <a:gd name="f49" fmla="?: f42 f18 f2"/>
                      <a:gd name="f50" fmla="?: f42 f2 f18"/>
                      <a:gd name="f51" fmla="?: f42 f3 f2"/>
                      <a:gd name="f52" fmla="?: f42 f2 f3"/>
                      <a:gd name="f53" fmla="+- f39 0 f44"/>
                      <a:gd name="f54" fmla="?: f43 f18 f2"/>
                      <a:gd name="f55" fmla="?: f43 f2 f18"/>
                      <a:gd name="f56" fmla="+- f40 0 f45"/>
                      <a:gd name="f57" fmla="+- f44 0 f39"/>
                      <a:gd name="f58" fmla="+- f45 0 f40"/>
                      <a:gd name="f59" fmla="?: f42 0 f1"/>
                      <a:gd name="f60" fmla="?: f42 f1 0"/>
                      <a:gd name="f61" fmla="+- 0 0 f46"/>
                      <a:gd name="f62" fmla="?: f42 f52 f51"/>
                      <a:gd name="f63" fmla="?: f42 f51 f52"/>
                      <a:gd name="f64" fmla="?: f43 f50 f49"/>
                      <a:gd name="f65" fmla="abs f53"/>
                      <a:gd name="f66" fmla="?: f53 0 f1"/>
                      <a:gd name="f67" fmla="?: f53 f1 0"/>
                      <a:gd name="f68" fmla="?: f53 f54 f55"/>
                      <a:gd name="f69" fmla="abs f56"/>
                      <a:gd name="f70" fmla="abs f57"/>
                      <a:gd name="f71" fmla="?: f56 f18 f2"/>
                      <a:gd name="f72" fmla="?: f56 f2 f18"/>
                      <a:gd name="f73" fmla="?: f56 f3 f2"/>
                      <a:gd name="f74" fmla="?: f56 f2 f3"/>
                      <a:gd name="f75" fmla="abs f58"/>
                      <a:gd name="f76" fmla="?: f58 f18 f2"/>
                      <a:gd name="f77" fmla="?: f58 f2 f18"/>
                      <a:gd name="f78" fmla="?: f58 f60 f59"/>
                      <a:gd name="f79" fmla="?: f58 f59 f60"/>
                      <a:gd name="f80" fmla="*/ f17 f61 1"/>
                      <a:gd name="f81" fmla="?: f43 f63 f62"/>
                      <a:gd name="f82" fmla="?: f43 f67 f66"/>
                      <a:gd name="f83" fmla="?: f43 f66 f67"/>
                      <a:gd name="f84" fmla="?: f56 f74 f73"/>
                      <a:gd name="f85" fmla="?: f56 f73 f74"/>
                      <a:gd name="f86" fmla="?: f57 f72 f71"/>
                      <a:gd name="f87" fmla="?: f42 f78 f79"/>
                      <a:gd name="f88" fmla="?: f42 f76 f77"/>
                      <a:gd name="f89" fmla="*/ f80 3163 1"/>
                      <a:gd name="f90" fmla="?: f53 f82 f83"/>
                      <a:gd name="f91" fmla="?: f57 f85 f84"/>
                      <a:gd name="f92" fmla="*/ f89 1 7636"/>
                      <a:gd name="f93" fmla="+- f7 f92 0"/>
                      <a:gd name="f94" fmla="+- f30 0 f92"/>
                      <a:gd name="f95" fmla="+- f31 0 f92"/>
                      <a:gd name="f96" fmla="*/ f93 f29 1"/>
                      <a:gd name="f97" fmla="*/ f94 f29 1"/>
                      <a:gd name="f98" fmla="*/ f95 f29 1"/>
                    </a:gdLst>
                    <a:ahLst>
                      <a:ahXY gdRefX="f0" minX="f7" maxX="f10">
                        <a:pos x="f36" y="f37"/>
                      </a:ahXY>
                    </a:ahLst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96" t="f96" r="f97" b="f98"/>
                    <a:pathLst>
                      <a:path>
                        <a:moveTo>
                          <a:pt x="f38" y="f37"/>
                        </a:moveTo>
                        <a:arcTo wR="f47" hR="f48" stAng="f81" swAng="f64"/>
                        <a:lnTo>
                          <a:pt x="f37" y="f44"/>
                        </a:lnTo>
                        <a:arcTo wR="f48" hR="f65" stAng="f90" swAng="f68"/>
                        <a:lnTo>
                          <a:pt x="f45" y="f39"/>
                        </a:lnTo>
                        <a:arcTo wR="f69" hR="f70" stAng="f91" swAng="f86"/>
                        <a:lnTo>
                          <a:pt x="f40" y="f38"/>
                        </a:lnTo>
                        <a:arcTo wR="f75" hR="f47" stAng="f87" swAng="f88"/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  <a:alpha val="70000"/>
                    </a:schemeClr>
                  </a:solidFill>
                  <a:ln>
                    <a:noFill/>
                    <a:prstDash val="solid"/>
                  </a:ln>
                </p:spPr>
                <p:txBody>
                  <a:bodyPr vert="horz" wrap="none" lIns="90000" tIns="46800" rIns="90000" bIns="46800" anchor="ctr" anchorCtr="0" compatLnSpc="1"/>
                  <a:lstStyle>
                    <a:defPPr lvl="0">
                      <a:buNone/>
                    </a:defPPr>
                    <a:lvl1pPr lvl="0">
                      <a:buNone/>
                    </a:lvl1pPr>
                    <a:lvl2pPr lvl="1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–"/>
                    </a:lvl2pPr>
                    <a:lvl3pPr lvl="2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•"/>
                    </a:lvl3pPr>
                    <a:lvl4pPr lvl="3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–"/>
                    </a:lvl4pPr>
                    <a:lvl5pPr lvl="4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5pPr>
                    <a:lvl6pPr lvl="5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6pPr>
                    <a:lvl7pPr lvl="6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7pPr>
                    <a:lvl8pPr lvl="7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8pPr>
                    <a:lvl9pPr lvl="8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9pPr>
                  </a:lstStyle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0" algn="l"/>
                        <a:tab pos="457200" algn="l"/>
                        <a:tab pos="914400" algn="l"/>
                        <a:tab pos="1371599" algn="l"/>
                        <a:tab pos="1828800" algn="l"/>
                        <a:tab pos="2285999" algn="l"/>
                        <a:tab pos="2743199" algn="l"/>
                        <a:tab pos="3200400" algn="l"/>
                        <a:tab pos="3657600" algn="l"/>
                        <a:tab pos="4114799" algn="l"/>
                        <a:tab pos="4571999" algn="l"/>
                        <a:tab pos="5029200" algn="l"/>
                        <a:tab pos="5486399" algn="l"/>
                        <a:tab pos="5943600" algn="l"/>
                        <a:tab pos="6400799" algn="l"/>
                        <a:tab pos="6858000" algn="l"/>
                        <a:tab pos="7315200" algn="l"/>
                        <a:tab pos="7772399" algn="l"/>
                        <a:tab pos="8229599" algn="l"/>
                        <a:tab pos="8686800" algn="l"/>
                        <a:tab pos="9143999" algn="l"/>
                      </a:tabLst>
                    </a:pPr>
                    <a:endParaRPr lang="en-US" sz="2800">
                      <a:solidFill>
                        <a:srgbClr val="000000"/>
                      </a:solidFill>
                      <a:latin typeface="Arial" pitchFamily="18"/>
                      <a:ea typeface="ＭＳ Ｐゴシック" pitchFamily="2"/>
                      <a:cs typeface="ＭＳ Ｐゴシック" pitchFamily="2"/>
                    </a:endParaRPr>
                  </a:p>
                </p:txBody>
              </p:sp>
              <p:pic>
                <p:nvPicPr>
                  <p:cNvPr id="20" name="Picture 6" descr="Bildresultat för small mysql logo&quot;">
                    <a:extLst>
                      <a:ext uri="{FF2B5EF4-FFF2-40B4-BE49-F238E27FC236}">
                        <a16:creationId xmlns:a16="http://schemas.microsoft.com/office/drawing/2014/main" id="{7DEF1868-CD0C-9772-5AD8-852592EE0D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10137" y="3148992"/>
                    <a:ext cx="757844" cy="5124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459C3BD0-5D9D-8BFB-FFCA-5A27756B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0576" y="1420772"/>
                  <a:ext cx="703001" cy="703001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0B509-E696-2C7B-333B-D380EB5A2377}"/>
                </a:ext>
              </a:extLst>
            </p:cNvPr>
            <p:cNvSpPr txBox="1"/>
            <p:nvPr/>
          </p:nvSpPr>
          <p:spPr>
            <a:xfrm>
              <a:off x="-135635" y="3788478"/>
              <a:ext cx="3737267" cy="3340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/>
            <a:lstStyle>
              <a:defPPr lvl="0">
                <a:buNone/>
              </a:defPPr>
              <a:lvl1pPr lvl="0">
                <a:buNone/>
              </a:lvl1pPr>
              <a:lvl2pPr lvl="1">
                <a:buClr>
                  <a:srgbClr val="000000"/>
                </a:buClr>
                <a:buSzPct val="100000"/>
                <a:buFont typeface="Times New Roman" pitchFamily="18"/>
                <a:buChar char="–"/>
              </a:lvl2pPr>
              <a:lvl3pPr lvl="2">
                <a:buClr>
                  <a:srgbClr val="000000"/>
                </a:buClr>
                <a:buSzPct val="100000"/>
                <a:buFont typeface="Times New Roman" pitchFamily="18"/>
                <a:buChar char="•"/>
              </a:lvl3pPr>
              <a:lvl4pPr lvl="3">
                <a:buClr>
                  <a:srgbClr val="000000"/>
                </a:buClr>
                <a:buSzPct val="100000"/>
                <a:buFont typeface="Times New Roman" pitchFamily="18"/>
                <a:buChar char="–"/>
              </a:lvl4pPr>
              <a:lvl5pPr lvl="4">
                <a:buClr>
                  <a:srgbClr val="000000"/>
                </a:buClr>
                <a:buSzPct val="100000"/>
                <a:buFont typeface="Times New Roman" pitchFamily="18"/>
                <a:buChar char="»"/>
              </a:lvl5pPr>
              <a:lvl6pPr lvl="5">
                <a:buClr>
                  <a:srgbClr val="000000"/>
                </a:buClr>
                <a:buSzPct val="100000"/>
                <a:buFont typeface="Times New Roman" pitchFamily="18"/>
                <a:buChar char="»"/>
              </a:lvl6pPr>
              <a:lvl7pPr lvl="6">
                <a:buClr>
                  <a:srgbClr val="000000"/>
                </a:buClr>
                <a:buSzPct val="100000"/>
                <a:buFont typeface="Times New Roman" pitchFamily="18"/>
                <a:buChar char="»"/>
              </a:lvl7pPr>
              <a:lvl8pPr lvl="7">
                <a:buClr>
                  <a:srgbClr val="000000"/>
                </a:buClr>
                <a:buSzPct val="100000"/>
                <a:buFont typeface="Times New Roman" pitchFamily="18"/>
                <a:buChar char="»"/>
              </a:lvl8pPr>
              <a:lvl9pPr lvl="8">
                <a:buClr>
                  <a:srgbClr val="000000"/>
                </a:buClr>
                <a:buSzPct val="100000"/>
                <a:buFont typeface="Times New Roman" pitchFamily="18"/>
                <a:buChar char="»"/>
              </a:lvl9pPr>
            </a:lstStyle>
            <a:p>
              <a:pPr algn="ctr"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5999" algn="l"/>
                  <a:tab pos="2743199" algn="l"/>
                  <a:tab pos="3200400" algn="l"/>
                  <a:tab pos="3657600" algn="l"/>
                  <a:tab pos="4114799" algn="l"/>
                  <a:tab pos="4571999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399" algn="l"/>
                  <a:tab pos="8229599" algn="l"/>
                  <a:tab pos="8686800" algn="l"/>
                  <a:tab pos="9143999" algn="l"/>
                </a:tabLst>
                <a:defRPr sz="2800"/>
              </a:pPr>
              <a:r>
                <a:rPr lang="en-US" sz="1600" b="1" dirty="0">
                  <a:solidFill>
                    <a:schemeClr val="bg1"/>
                  </a:solidFill>
                  <a:latin typeface="Arial" pitchFamily="18"/>
                  <a:ea typeface="ＭＳ Ｐゴシック" pitchFamily="2"/>
                  <a:cs typeface="ＭＳ Ｐゴシック" pitchFamily="2"/>
                </a:rPr>
                <a:t>mysql9-instance-1</a:t>
              </a: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EB0CD44-8F9E-8885-888E-07A1F3F9BA9F}"/>
                </a:ext>
              </a:extLst>
            </p:cNvPr>
            <p:cNvSpPr txBox="1"/>
            <p:nvPr/>
          </p:nvSpPr>
          <p:spPr>
            <a:xfrm>
              <a:off x="723533" y="3253477"/>
              <a:ext cx="3737267" cy="3340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/>
            <a:lstStyle>
              <a:defPPr lvl="0">
                <a:buNone/>
              </a:defPPr>
              <a:lvl1pPr lvl="0">
                <a:buNone/>
              </a:lvl1pPr>
              <a:lvl2pPr lvl="1">
                <a:buClr>
                  <a:srgbClr val="000000"/>
                </a:buClr>
                <a:buSzPct val="100000"/>
                <a:buFont typeface="Times New Roman" pitchFamily="18"/>
                <a:buChar char="–"/>
              </a:lvl2pPr>
              <a:lvl3pPr lvl="2">
                <a:buClr>
                  <a:srgbClr val="000000"/>
                </a:buClr>
                <a:buSzPct val="100000"/>
                <a:buFont typeface="Times New Roman" pitchFamily="18"/>
                <a:buChar char="•"/>
              </a:lvl3pPr>
              <a:lvl4pPr lvl="3">
                <a:buClr>
                  <a:srgbClr val="000000"/>
                </a:buClr>
                <a:buSzPct val="100000"/>
                <a:buFont typeface="Times New Roman" pitchFamily="18"/>
                <a:buChar char="–"/>
              </a:lvl4pPr>
              <a:lvl5pPr lvl="4">
                <a:buClr>
                  <a:srgbClr val="000000"/>
                </a:buClr>
                <a:buSzPct val="100000"/>
                <a:buFont typeface="Times New Roman" pitchFamily="18"/>
                <a:buChar char="»"/>
              </a:lvl5pPr>
              <a:lvl6pPr lvl="5">
                <a:buClr>
                  <a:srgbClr val="000000"/>
                </a:buClr>
                <a:buSzPct val="100000"/>
                <a:buFont typeface="Times New Roman" pitchFamily="18"/>
                <a:buChar char="»"/>
              </a:lvl6pPr>
              <a:lvl7pPr lvl="6">
                <a:buClr>
                  <a:srgbClr val="000000"/>
                </a:buClr>
                <a:buSzPct val="100000"/>
                <a:buFont typeface="Times New Roman" pitchFamily="18"/>
                <a:buChar char="»"/>
              </a:lvl7pPr>
              <a:lvl8pPr lvl="7">
                <a:buClr>
                  <a:srgbClr val="000000"/>
                </a:buClr>
                <a:buSzPct val="100000"/>
                <a:buFont typeface="Times New Roman" pitchFamily="18"/>
                <a:buChar char="»"/>
              </a:lvl8pPr>
              <a:lvl9pPr lvl="8">
                <a:buClr>
                  <a:srgbClr val="000000"/>
                </a:buClr>
                <a:buSzPct val="100000"/>
                <a:buFont typeface="Times New Roman" pitchFamily="18"/>
                <a:buChar char="»"/>
              </a:lvl9pPr>
            </a:lstStyle>
            <a:p>
              <a:pPr algn="ctr"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5999" algn="l"/>
                  <a:tab pos="2743199" algn="l"/>
                  <a:tab pos="3200400" algn="l"/>
                  <a:tab pos="3657600" algn="l"/>
                  <a:tab pos="4114799" algn="l"/>
                  <a:tab pos="4571999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399" algn="l"/>
                  <a:tab pos="8229599" algn="l"/>
                  <a:tab pos="8686800" algn="l"/>
                  <a:tab pos="9143999" algn="l"/>
                </a:tabLst>
                <a:defRPr sz="2800"/>
              </a:pPr>
              <a:r>
                <a:rPr lang="en-US" sz="1600" b="1" dirty="0">
                  <a:solidFill>
                    <a:schemeClr val="bg1"/>
                  </a:solidFill>
                  <a:latin typeface="Arial" pitchFamily="18"/>
                  <a:ea typeface="ＭＳ Ｐゴシック" pitchFamily="2"/>
                  <a:cs typeface="ＭＳ Ｐゴシック" pitchFamily="2"/>
                </a:rPr>
                <a:t>10.87.0.30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39A1314-0EBB-4D1C-53A5-A73B9A878B24}"/>
              </a:ext>
            </a:extLst>
          </p:cNvPr>
          <p:cNvSpPr txBox="1"/>
          <p:nvPr/>
        </p:nvSpPr>
        <p:spPr>
          <a:xfrm>
            <a:off x="606604" y="4422583"/>
            <a:ext cx="3737267" cy="334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algn="ctr"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5999" algn="l"/>
                <a:tab pos="2743199" algn="l"/>
                <a:tab pos="3200400" algn="l"/>
                <a:tab pos="3657600" algn="l"/>
                <a:tab pos="4114799" algn="l"/>
                <a:tab pos="4571999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399" algn="l"/>
                <a:tab pos="8229599" algn="l"/>
                <a:tab pos="8686800" algn="l"/>
                <a:tab pos="9143999" algn="l"/>
              </a:tabLst>
              <a:defRPr sz="2800"/>
            </a:pPr>
            <a:r>
              <a:rPr lang="en-US" sz="1600" b="1" dirty="0" err="1">
                <a:latin typeface="Arial" pitchFamily="18"/>
                <a:ea typeface="ＭＳ Ｐゴシック" pitchFamily="2"/>
                <a:cs typeface="ＭＳ Ｐゴシック" pitchFamily="2"/>
              </a:rPr>
              <a:t>mydb</a:t>
            </a:r>
            <a:endParaRPr lang="en-US" sz="1600" b="1" dirty="0">
              <a:latin typeface="Arial" pitchFamily="18"/>
              <a:ea typeface="ＭＳ Ｐゴシック" pitchFamily="2"/>
              <a:cs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93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D598-2668-30A0-77BC-7342051E1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732D7-D20D-B5D5-CB17-0AC127B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31310-9687-0C98-9AAF-C6A9526A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B16B626-F4D1-C83F-D0C9-6D1F86DDBB6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8BB3691-7A23-9930-D2C9-DE61B498F06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E583DA-9F61-252E-D566-81E110474D8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 connecter et charger des données.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0F80-B37E-FE2E-B8B6-7734A807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69" y="1101090"/>
            <a:ext cx="7736638" cy="53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1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63D6-C99C-95CE-85B6-9A9A1EFF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CB6F9-500B-A396-D71E-409CD08F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593FD-F6B4-A677-C783-CD980935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9C7FE60A-74DA-C08B-46A4-597195865866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CA799A1-3098-3BB5-FAED-42C16C54557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8CBCA5-FE3C-C775-0FDE-69957A2DC7AA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Execution de </a:t>
            </a:r>
            <a:r>
              <a:rPr lang="en-US" sz="2000" dirty="0" err="1"/>
              <a:t>requête</a:t>
            </a:r>
            <a:r>
              <a:rPr lang="en-US" sz="2000" dirty="0"/>
              <a:t>.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DEDC374-7A9C-09B2-1DFD-133F8BB3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1" y="1120512"/>
            <a:ext cx="8447706" cy="5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249CA0F-A902-5CDF-5569-76E8CEDE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effectLst/>
              </a:rPr>
              <a:t>MySQL est la base de données la plus populaire auprès des développeurs</a:t>
            </a:r>
            <a:br>
              <a:rPr lang="fr-CH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D1463-66EC-7371-BA95-18D5159926A2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39EC2-8D7E-7956-7FCB-BB3857796495}"/>
              </a:ext>
            </a:extLst>
          </p:cNvPr>
          <p:cNvSpPr/>
          <p:nvPr/>
        </p:nvSpPr>
        <p:spPr>
          <a:xfrm>
            <a:off x="760476" y="1262063"/>
            <a:ext cx="5232080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D134C-1F4E-5461-FDCB-8063D724370C}"/>
              </a:ext>
            </a:extLst>
          </p:cNvPr>
          <p:cNvSpPr/>
          <p:nvPr/>
        </p:nvSpPr>
        <p:spPr>
          <a:xfrm>
            <a:off x="6224385" y="1262063"/>
            <a:ext cx="5232080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C7A5EB7-711D-5BC9-BAB3-72944D5766DC}"/>
              </a:ext>
            </a:extLst>
          </p:cNvPr>
          <p:cNvSpPr txBox="1"/>
          <p:nvPr/>
        </p:nvSpPr>
        <p:spPr>
          <a:xfrm>
            <a:off x="812833" y="5778352"/>
            <a:ext cx="494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u="sng" dirty="0">
                <a:solidFill>
                  <a:srgbClr val="00758F"/>
                </a:solidFill>
                <a:hlinkClick r:id="rId2"/>
              </a:rPr>
              <a:t>Stackoverflow survey</a:t>
            </a:r>
            <a:endParaRPr lang="en-US" sz="1000" u="sng" dirty="0">
              <a:solidFill>
                <a:srgbClr val="00758F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3F40A00-01ED-403C-7C31-71B40F21A248}"/>
              </a:ext>
            </a:extLst>
          </p:cNvPr>
          <p:cNvSpPr txBox="1"/>
          <p:nvPr/>
        </p:nvSpPr>
        <p:spPr>
          <a:xfrm>
            <a:off x="6323336" y="5778352"/>
            <a:ext cx="323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u="sng" dirty="0">
                <a:solidFill>
                  <a:srgbClr val="00758F"/>
                </a:solidFill>
                <a:hlinkClick r:id="rId3"/>
              </a:rPr>
              <a:t>Jetbrains survey</a:t>
            </a:r>
            <a:endParaRPr lang="en-US" sz="1000" u="sng" dirty="0">
              <a:solidFill>
                <a:srgbClr val="00758F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C22B621-49F6-1043-8313-533D94CFCB68}"/>
              </a:ext>
            </a:extLst>
          </p:cNvPr>
          <p:cNvSpPr txBox="1"/>
          <p:nvPr/>
        </p:nvSpPr>
        <p:spPr>
          <a:xfrm>
            <a:off x="6222593" y="1295544"/>
            <a:ext cx="5652731" cy="584775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fr-CH" sz="1600" b="1" dirty="0">
                <a:solidFill>
                  <a:schemeClr val="bg1"/>
                </a:solidFill>
                <a:effectLst/>
                <a:latin typeface=".AppleSystemUIFont"/>
              </a:rPr>
              <a:t>Quelles bases de données avez-vous utilisées au cours </a:t>
            </a:r>
          </a:p>
          <a:p>
            <a:r>
              <a:rPr lang="fr-CH" sz="1600" b="1" dirty="0">
                <a:solidFill>
                  <a:schemeClr val="bg1"/>
                </a:solidFill>
                <a:effectLst/>
                <a:latin typeface=".AppleSystemUIFont"/>
              </a:rPr>
              <a:t>des 12 derniers mois ?</a:t>
            </a:r>
            <a:endParaRPr lang="fr-CH" sz="1600" dirty="0">
              <a:solidFill>
                <a:schemeClr val="bg1"/>
              </a:solidFill>
              <a:effectLst/>
              <a:latin typeface=".AppleSystemUIFont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2CD8C91-0B08-4DCA-0F7C-241695CA567A}"/>
              </a:ext>
            </a:extLst>
          </p:cNvPr>
          <p:cNvSpPr txBox="1"/>
          <p:nvPr/>
        </p:nvSpPr>
        <p:spPr>
          <a:xfrm>
            <a:off x="777995" y="1295544"/>
            <a:ext cx="5419658" cy="338554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Les bases de données </a:t>
            </a:r>
            <a:r>
              <a:rPr lang="en-US" sz="1600" b="1" dirty="0" err="1">
                <a:solidFill>
                  <a:schemeClr val="bg1"/>
                </a:solidFill>
              </a:rPr>
              <a:t>préférées</a:t>
            </a:r>
            <a:r>
              <a:rPr lang="en-US" sz="1600" b="1" dirty="0">
                <a:solidFill>
                  <a:schemeClr val="bg1"/>
                </a:solidFill>
              </a:rPr>
              <a:t> des </a:t>
            </a:r>
            <a:r>
              <a:rPr lang="en-US" sz="1600" b="1" dirty="0" err="1">
                <a:solidFill>
                  <a:schemeClr val="bg1"/>
                </a:solidFill>
              </a:rPr>
              <a:t>développeurs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BA6EC8EB-FA97-CB51-4192-B0C8C957C840}"/>
              </a:ext>
            </a:extLst>
          </p:cNvPr>
          <p:cNvGraphicFramePr>
            <a:graphicFrameLocks/>
          </p:cNvGraphicFramePr>
          <p:nvPr/>
        </p:nvGraphicFramePr>
        <p:xfrm>
          <a:off x="6569730" y="1674756"/>
          <a:ext cx="4737902" cy="400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2">
            <a:extLst>
              <a:ext uri="{FF2B5EF4-FFF2-40B4-BE49-F238E27FC236}">
                <a16:creationId xmlns:a16="http://schemas.microsoft.com/office/drawing/2014/main" id="{5FC9C637-81B3-6F15-DADD-A6E3DF560146}"/>
              </a:ext>
            </a:extLst>
          </p:cNvPr>
          <p:cNvGraphicFramePr>
            <a:graphicFrameLocks/>
          </p:cNvGraphicFramePr>
          <p:nvPr/>
        </p:nvGraphicFramePr>
        <p:xfrm>
          <a:off x="812833" y="1674756"/>
          <a:ext cx="5361670" cy="410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10ADCD4-D498-3B59-5FDF-19A5DAE00CC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21675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DE58-CE54-816D-8AE4-9AB9AA3B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28968-BDF1-876C-ECFE-F5153D1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3CF67-3B1E-984B-D73B-0FF8AF91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18530820-097C-473A-346E-A5536E2290D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0C73199-6582-6A82-6473-44513700965F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EDF539-5737-011D-EF03-757A4B30CE78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Administration des </a:t>
            </a:r>
            <a:r>
              <a:rPr lang="en-US" sz="2000" dirty="0" err="1"/>
              <a:t>utilisateurs</a:t>
            </a:r>
            <a:r>
              <a:rPr lang="en-US" sz="2000" dirty="0"/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859398-E656-D0AA-6D6E-5DE05893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73" y="1106381"/>
            <a:ext cx="9484865" cy="53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D95E-F5E8-2861-6EC3-DC4D4CA2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61A44-5DB0-23ED-58A5-081F7E91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66950-EA3C-3C38-A871-969A4F62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E4F8E8D7-DE2A-C1E2-D476-DA1F2D44B1A9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497120A-28E3-7435-2E96-5CE5BD20D33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7CA12D2-40D2-7637-3F6C-4D3FF0A8B02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Administration des tables.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E834BCF-A9C6-BB1D-6B8C-2EC1BE49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36" y="1170576"/>
            <a:ext cx="7836232" cy="52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D51D0-202E-C562-0843-4020B88E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63209-F975-3EC4-FAD0-AE84CABE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5AE3E-4ECC-4DC6-4A11-823C37C1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F90DBAA-4238-A460-B8E3-85E85590E18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0A6C8E5-2A7F-7866-AAF1-5A19ECFA6D9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2E3C73-1D6B-B4FA-88E8-0BEF031EC89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Optimisation</a:t>
            </a:r>
            <a:r>
              <a:rPr lang="en-US" sz="2000" dirty="0"/>
              <a:t> de </a:t>
            </a:r>
            <a:r>
              <a:rPr lang="en-US" sz="2000" dirty="0" err="1"/>
              <a:t>requête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D5D0A-B0BF-AE4F-9943-C6EDBE38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60" y="1269070"/>
            <a:ext cx="6830555" cy="5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BA39-AE1D-4147-DB2C-1E5D78B3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2EEED-C20F-88B2-51C3-20914C82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EA168-B826-24F9-4DB9-1CB2229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295EE-B58C-E58E-A8A4-25637330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Tâches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A8A1E15-13F5-5178-C8DB-3538815C3D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Sauvegarder vos données, Mettre à jour votre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21901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0AE24-042A-4505-A375-8E4322F2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00003-E50C-21A0-DF34-D38BA7F4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65EF1-7217-B577-9AFA-CA4888AD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4485DD6-55EE-D1A7-D8BD-AE45EB45070C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F4F2470-5E00-C430-09A1-50E9818703E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32026F-AE83-3587-B2CE-98BA1BB86D60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70C128-ABBF-046D-F149-6EDA0E576590}"/>
              </a:ext>
            </a:extLst>
          </p:cNvPr>
          <p:cNvSpPr txBox="1"/>
          <p:nvPr/>
        </p:nvSpPr>
        <p:spPr>
          <a:xfrm>
            <a:off x="1908313" y="2007704"/>
            <a:ext cx="7275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✅  </a:t>
            </a:r>
            <a:r>
              <a:rPr lang="fr-CH" b="1" dirty="0">
                <a:effectLst/>
                <a:latin typeface=".AppleSystemUIFont"/>
              </a:rPr>
              <a:t>L’ancienne méthode</a:t>
            </a:r>
            <a:r>
              <a:rPr lang="fr-CH" dirty="0">
                <a:effectLst/>
                <a:latin typeface=".AppleSystemUIFont"/>
              </a:rPr>
              <a:t> – </a:t>
            </a:r>
            <a:r>
              <a:rPr lang="fr-CH" dirty="0" err="1">
                <a:effectLst/>
                <a:latin typeface=".AppleSystemUIFontMonospaced"/>
              </a:rPr>
              <a:t>mysqldump</a:t>
            </a:r>
            <a:r>
              <a:rPr lang="fr-CH" dirty="0">
                <a:effectLst/>
                <a:latin typeface=".AppleSystemUIFont"/>
              </a:rPr>
              <a:t> et </a:t>
            </a:r>
            <a:r>
              <a:rPr lang="fr-CH" dirty="0" err="1">
                <a:effectLst/>
                <a:latin typeface=".AppleSystemUIFontMonospaced"/>
              </a:rPr>
              <a:t>mysqlpump</a:t>
            </a:r>
            <a:endParaRPr lang="fr-CH" dirty="0">
              <a:effectLst/>
              <a:latin typeface=".AppleSystemUIFontMonospaced"/>
            </a:endParaRPr>
          </a:p>
          <a:p>
            <a:endParaRPr lang="fr-CH" dirty="0">
              <a:effectLst/>
              <a:latin typeface=".AppleSystemUIFont"/>
            </a:endParaRPr>
          </a:p>
          <a:p>
            <a:r>
              <a:rPr lang="fr-CH" dirty="0"/>
              <a:t>✅ </a:t>
            </a:r>
            <a:r>
              <a:rPr lang="fr-CH" b="1" dirty="0">
                <a:effectLst/>
                <a:latin typeface=".AppleSystemUIFont"/>
              </a:rPr>
              <a:t>MySQL Shell</a:t>
            </a:r>
            <a:r>
              <a:rPr lang="fr-CH" dirty="0">
                <a:effectLst/>
                <a:latin typeface=".AppleSystemUIFont"/>
              </a:rPr>
              <a:t> – Outil de sauvegarde d’instance, de schéma et de table</a:t>
            </a:r>
          </a:p>
          <a:p>
            <a:endParaRPr lang="fr-CH" b="1" dirty="0">
              <a:effectLst/>
              <a:latin typeface=".AppleSystemUIFont"/>
            </a:endParaRPr>
          </a:p>
          <a:p>
            <a:r>
              <a:rPr lang="fr-CH" dirty="0"/>
              <a:t>✅ </a:t>
            </a:r>
            <a:r>
              <a:rPr lang="fr-CH" b="1" dirty="0">
                <a:effectLst/>
                <a:latin typeface=".AppleSystemUIFont"/>
              </a:rPr>
              <a:t>MySQL Enterprise Backup</a:t>
            </a:r>
            <a:endParaRPr lang="fr-CH" dirty="0">
              <a:effectLst/>
              <a:latin typeface=".AppleSystemUIFont"/>
            </a:endParaRPr>
          </a:p>
          <a:p>
            <a:br>
              <a:rPr lang="fr-CH" dirty="0">
                <a:effectLst/>
                <a:latin typeface=".AppleSystemUIFont"/>
              </a:rPr>
            </a:br>
            <a:endParaRPr lang="fr-CH" dirty="0">
              <a:effectLst/>
              <a:latin typeface=".AppleSystemUIFont"/>
            </a:endParaRPr>
          </a:p>
          <a:p>
            <a:r>
              <a:rPr lang="fr-CH" b="1" dirty="0">
                <a:effectLst/>
                <a:latin typeface=".AppleSystemUIFont"/>
              </a:rPr>
              <a:t>Tâches planifiées</a:t>
            </a:r>
            <a:r>
              <a:rPr lang="fr-CH" dirty="0">
                <a:effectLst/>
                <a:latin typeface=".AppleSystemUIFont"/>
              </a:rPr>
              <a:t> – CRON jobs sous Linux ou Windows </a:t>
            </a:r>
            <a:r>
              <a:rPr lang="fr-CH" dirty="0" err="1">
                <a:effectLst/>
                <a:latin typeface=".AppleSystemUIFont"/>
              </a:rPr>
              <a:t>Scheduler</a:t>
            </a:r>
            <a:endParaRPr lang="fr-CH" dirty="0">
              <a:effectLst/>
              <a:latin typeface=".AppleSystemUIFont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0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9B85A-F08B-37A3-9582-9AB8BB578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54AD4-0306-38EC-8AF6-80B06492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7EDE-AB60-3508-1F95-95D9A5FF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826A18D-1AE5-507C-127A-8324A8A4C51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1E0F07B-4489-9893-184D-2534B615CA4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A66041-F1B2-65C9-E13C-B8C7A79E3085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A62E10-39C5-1D13-450F-E0739831D5AB}"/>
              </a:ext>
            </a:extLst>
          </p:cNvPr>
          <p:cNvSpPr txBox="1">
            <a:spLocks/>
          </p:cNvSpPr>
          <p:nvPr/>
        </p:nvSpPr>
        <p:spPr>
          <a:xfrm>
            <a:off x="556260" y="970743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</a:t>
            </a:r>
          </a:p>
          <a:p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1580F6-A0FA-8F1A-3C91-86E697696F40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5053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Sauvegarde</a:t>
            </a:r>
            <a:r>
              <a:rPr lang="en-US" dirty="0"/>
              <a:t> multi-</a:t>
            </a:r>
            <a:r>
              <a:rPr lang="en-US" dirty="0" err="1"/>
              <a:t>threadée</a:t>
            </a:r>
            <a:r>
              <a:rPr lang="en-US" dirty="0"/>
              <a:t>, </a:t>
            </a:r>
            <a:r>
              <a:rPr lang="en-US" dirty="0" err="1"/>
              <a:t>divise</a:t>
            </a:r>
            <a:r>
              <a:rPr lang="en-US" dirty="0"/>
              <a:t> les </a:t>
            </a:r>
            <a:r>
              <a:rPr lang="en-US" dirty="0" err="1"/>
              <a:t>grandes</a:t>
            </a:r>
            <a:r>
              <a:rPr lang="en-US" dirty="0"/>
              <a:t> tables </a:t>
            </a:r>
            <a:r>
              <a:rPr lang="en-US" dirty="0" err="1"/>
              <a:t>en</a:t>
            </a:r>
            <a:r>
              <a:rPr lang="en-US" dirty="0"/>
              <a:t> morceaux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Charge les morceaux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parallèle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Permet</a:t>
            </a:r>
            <a:r>
              <a:rPr lang="en-US" dirty="0"/>
              <a:t> le </a:t>
            </a:r>
            <a:r>
              <a:rPr lang="en-US" dirty="0" err="1"/>
              <a:t>chargement</a:t>
            </a:r>
            <a:r>
              <a:rPr lang="en-US" dirty="0"/>
              <a:t> des données pendant la </a:t>
            </a:r>
            <a:r>
              <a:rPr lang="en-US" dirty="0" err="1"/>
              <a:t>sauvegarde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Possibilité</a:t>
            </a:r>
            <a:r>
              <a:rPr lang="en-US" dirty="0"/>
              <a:t> </a:t>
            </a:r>
            <a:r>
              <a:rPr lang="en-US" dirty="0" err="1"/>
              <a:t>d’interrompre</a:t>
            </a:r>
            <a:r>
              <a:rPr lang="en-US" dirty="0"/>
              <a:t> et de </a:t>
            </a:r>
            <a:r>
              <a:rPr lang="en-US" dirty="0" err="1"/>
              <a:t>reprendre</a:t>
            </a:r>
            <a:r>
              <a:rPr lang="en-US" dirty="0"/>
              <a:t> le </a:t>
            </a:r>
            <a:r>
              <a:rPr lang="en-US" dirty="0" err="1"/>
              <a:t>chargement</a:t>
            </a:r>
            <a:r>
              <a:rPr lang="en-US" dirty="0"/>
              <a:t>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Compression </a:t>
            </a:r>
            <a:r>
              <a:rPr lang="en-US" dirty="0" err="1"/>
              <a:t>intégrée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Option </a:t>
            </a:r>
            <a:r>
              <a:rPr lang="en-US" dirty="0" err="1"/>
              <a:t>d’envoi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le stockage </a:t>
            </a:r>
            <a:r>
              <a:rPr lang="en-US" dirty="0" err="1"/>
              <a:t>objet</a:t>
            </a:r>
            <a:r>
              <a:rPr lang="en-US" dirty="0"/>
              <a:t> Oracle Cloud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D2A4AB-7B3C-123D-C6A4-094E716B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8" y="3745086"/>
            <a:ext cx="10517124" cy="25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CF393-F1E1-9DF7-A935-63890931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54471-B91C-455D-FB35-2FD052BF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71A9-C334-BCBB-8FD3-AF136F3E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303AC5B-9848-0DBD-FF5E-3C96CB33812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49738C5-9EF3-2CA0-5AFC-68E7955206A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5646EE-A3E8-EB75-AE6C-CE94F43C996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E3CA962-3630-A650-A2D8-E7597FAC0B3F}"/>
              </a:ext>
            </a:extLst>
          </p:cNvPr>
          <p:cNvSpPr txBox="1">
            <a:spLocks/>
          </p:cNvSpPr>
          <p:nvPr/>
        </p:nvSpPr>
        <p:spPr>
          <a:xfrm>
            <a:off x="556260" y="952984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Enterprise Backup  </a:t>
            </a:r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D58A7B-BC62-5CC2-4602-31FE97CD8A1E}"/>
              </a:ext>
            </a:extLst>
          </p:cNvPr>
          <p:cNvSpPr txBox="1">
            <a:spLocks/>
          </p:cNvSpPr>
          <p:nvPr/>
        </p:nvSpPr>
        <p:spPr bwMode="auto">
          <a:xfrm>
            <a:off x="477872" y="1610590"/>
            <a:ext cx="7239000" cy="42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01625" indent="-301625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639763" indent="-301625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</a:t>
            </a:r>
            <a:r>
              <a:rPr lang="en-US" altLang="en-US" dirty="0">
                <a:latin typeface="+mn-lt"/>
                <a:cs typeface="Arial" pitchFamily="34" charset="0"/>
              </a:rPr>
              <a:t> et restauration </a:t>
            </a:r>
            <a:r>
              <a:rPr lang="en-US" altLang="en-US" dirty="0" err="1">
                <a:latin typeface="+mn-lt"/>
                <a:cs typeface="Arial" pitchFamily="34" charset="0"/>
              </a:rPr>
              <a:t>en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ligne</a:t>
            </a:r>
            <a:r>
              <a:rPr lang="en-US" altLang="en-US" dirty="0">
                <a:latin typeface="+mn-lt"/>
                <a:cs typeface="Arial" pitchFamily="34" charset="0"/>
              </a:rPr>
              <a:t> (Hot Backup)</a:t>
            </a:r>
          </a:p>
          <a:p>
            <a:pPr marL="681038" lvl="2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complète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d’une</a:t>
            </a:r>
            <a:r>
              <a:rPr lang="en-US" altLang="en-US" dirty="0">
                <a:latin typeface="+mn-lt"/>
                <a:cs typeface="Arial" pitchFamily="34" charset="0"/>
              </a:rPr>
              <a:t> instance MySQL (données et configuration)</a:t>
            </a: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restaurations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complètes</a:t>
            </a:r>
            <a:r>
              <a:rPr lang="en-US" altLang="en-US" dirty="0">
                <a:latin typeface="+mn-lt"/>
                <a:cs typeface="Arial" pitchFamily="34" charset="0"/>
              </a:rPr>
              <a:t>, </a:t>
            </a:r>
            <a:r>
              <a:rPr lang="en-US" altLang="en-US" dirty="0" err="1">
                <a:latin typeface="+mn-lt"/>
                <a:cs typeface="Arial" pitchFamily="34" charset="0"/>
              </a:rPr>
              <a:t>incrémentales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partielles</a:t>
            </a:r>
            <a:endParaRPr lang="en-US" altLang="en-US" dirty="0">
              <a:latin typeface="+mn-lt"/>
              <a:cs typeface="Arial" pitchFamily="34" charset="0"/>
            </a:endParaRPr>
          </a:p>
          <a:p>
            <a:pPr marL="681038" lvl="2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cs typeface="Arial" pitchFamily="34" charset="0"/>
              </a:rPr>
              <a:t>Compatible avec le </a:t>
            </a:r>
            <a:r>
              <a:rPr lang="en-US" altLang="en-US" dirty="0" err="1">
                <a:latin typeface="+mn-lt"/>
                <a:cs typeface="Arial" pitchFamily="34" charset="0"/>
              </a:rPr>
              <a:t>chiffrement</a:t>
            </a:r>
            <a:r>
              <a:rPr lang="en-US" altLang="en-US" dirty="0">
                <a:latin typeface="+mn-lt"/>
                <a:cs typeface="Arial" pitchFamily="34" charset="0"/>
              </a:rPr>
              <a:t> transparent des données (TDE)</a:t>
            </a: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Sauvegardes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compressées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chiffrées</a:t>
            </a:r>
            <a:endParaRPr lang="en-US" altLang="en-US" dirty="0">
              <a:latin typeface="+mn-lt"/>
              <a:cs typeface="Arial" pitchFamily="34" charset="0"/>
            </a:endParaRP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endParaRPr lang="en-US" altLang="en-US" sz="2000" dirty="0">
              <a:latin typeface="+mn-lt"/>
              <a:cs typeface="Arial" pitchFamily="34" charset="0"/>
            </a:endParaRPr>
          </a:p>
          <a:p>
            <a:pPr marL="0" lvl="1" indent="0">
              <a:buClr>
                <a:srgbClr val="9F9F9F"/>
              </a:buClr>
            </a:pP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/bin/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mysqlbackup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--user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mysqlbackup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--password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--host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127.0.0.1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--backup-</a:t>
            </a:r>
            <a:r>
              <a:rPr lang="en-US" sz="2000" b="0" i="0" dirty="0" err="1">
                <a:solidFill>
                  <a:srgbClr val="990055"/>
                </a:solidFill>
                <a:effectLst/>
                <a:latin typeface="Liberation Mono"/>
              </a:rPr>
              <a:t>dir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/home/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meb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/backup-temp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\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--backup-image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/home/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meb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/backups/testback3.mbi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--with-timestamp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effectLst/>
                <a:latin typeface="Liberation Mono"/>
              </a:rPr>
              <a:t>backup-to-image</a:t>
            </a:r>
            <a:endParaRPr lang="en-US" altLang="en-US" sz="2000" dirty="0">
              <a:latin typeface="+mn-lt"/>
              <a:cs typeface="Arial" pitchFamily="34" charset="0"/>
            </a:endParaRPr>
          </a:p>
        </p:txBody>
      </p:sp>
      <p:pic>
        <p:nvPicPr>
          <p:cNvPr id="6" name="Picture 9" descr="mysql_meb_backup.png">
            <a:extLst>
              <a:ext uri="{FF2B5EF4-FFF2-40B4-BE49-F238E27FC236}">
                <a16:creationId xmlns:a16="http://schemas.microsoft.com/office/drawing/2014/main" id="{35F49E00-B5C0-0A3C-FEB8-AC15D4D9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545" y="792323"/>
            <a:ext cx="4221163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mysql_meb_restore.png">
            <a:extLst>
              <a:ext uri="{FF2B5EF4-FFF2-40B4-BE49-F238E27FC236}">
                <a16:creationId xmlns:a16="http://schemas.microsoft.com/office/drawing/2014/main" id="{618E3374-35E1-5AEB-6FE6-216C4376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707" y="3705385"/>
            <a:ext cx="4318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0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2B9CB-C92D-648D-3AEA-37F4153F4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40894-51D8-0415-1561-EBA45E86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1983D-B5E7-0BC5-AEFD-E9AA7E3E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70AAF0E7-3B88-0068-0725-E492F2AFAFD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314D3AF-F1C9-8A40-36C6-A9FBACC66AE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Mettre à jour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66BD7D4-35A9-D2C1-F995-65DF0C881BF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13C3B4-14CF-1F29-289D-8CF65AB03878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Prévoyez</a:t>
            </a:r>
            <a:r>
              <a:rPr lang="en-US" sz="2000" dirty="0"/>
              <a:t> de </a:t>
            </a:r>
            <a:r>
              <a:rPr lang="en-US" sz="2000" dirty="0" err="1"/>
              <a:t>mettre</a:t>
            </a:r>
            <a:r>
              <a:rPr lang="en-US" sz="2000" dirty="0"/>
              <a:t> à jour au </a:t>
            </a:r>
            <a:r>
              <a:rPr lang="en-US" sz="2000" dirty="0" err="1"/>
              <a:t>moins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fois</a:t>
            </a:r>
            <a:r>
              <a:rPr lang="en-US" sz="2000" dirty="0"/>
              <a:t> par </a:t>
            </a:r>
            <a:r>
              <a:rPr lang="en-US" sz="2000" dirty="0" err="1"/>
              <a:t>trimestre</a:t>
            </a:r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22F356-4A14-1D64-28AD-F0F4CFB970EA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7750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✅  </a:t>
            </a:r>
            <a:r>
              <a:rPr lang="en-US" dirty="0" err="1"/>
              <a:t>Mettez</a:t>
            </a:r>
            <a:r>
              <a:rPr lang="en-US" dirty="0"/>
              <a:t> à jour MySQL </a:t>
            </a:r>
            <a:r>
              <a:rPr lang="en-US" dirty="0" err="1"/>
              <a:t>en</a:t>
            </a:r>
            <a:r>
              <a:rPr lang="en-US" dirty="0"/>
              <a:t> toute </a:t>
            </a:r>
            <a:r>
              <a:rPr lang="en-US" dirty="0" err="1"/>
              <a:t>sécurité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Abonnez-vous</a:t>
            </a:r>
            <a:r>
              <a:rPr lang="en-US" dirty="0"/>
              <a:t> aux </a:t>
            </a:r>
            <a:r>
              <a:rPr lang="en-US" dirty="0" err="1"/>
              <a:t>alertes</a:t>
            </a:r>
            <a:r>
              <a:rPr lang="en-US" dirty="0"/>
              <a:t> de </a:t>
            </a:r>
            <a:r>
              <a:rPr lang="en-US" dirty="0" err="1"/>
              <a:t>sécurité</a:t>
            </a:r>
            <a:r>
              <a:rPr lang="en-US" dirty="0"/>
              <a:t> Oracle</a:t>
            </a:r>
          </a:p>
          <a:p>
            <a:r>
              <a:rPr lang="en-US" dirty="0"/>
              <a:t>               🔗 Oracle Security Alerts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/>
              <a:t>Mises à jour </a:t>
            </a:r>
            <a:r>
              <a:rPr lang="en-US" dirty="0" err="1"/>
              <a:t>trimestrielles</a:t>
            </a:r>
            <a:r>
              <a:rPr lang="en-US" dirty="0"/>
              <a:t> pour MySQL Server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Utilisez</a:t>
            </a:r>
            <a:r>
              <a:rPr lang="en-US" dirty="0"/>
              <a:t> MySQL Shell pour </a:t>
            </a:r>
            <a:r>
              <a:rPr lang="en-US" dirty="0" err="1"/>
              <a:t>vérifier</a:t>
            </a:r>
            <a:r>
              <a:rPr lang="en-US" dirty="0"/>
              <a:t> les </a:t>
            </a:r>
            <a:r>
              <a:rPr lang="en-US" dirty="0" err="1"/>
              <a:t>erreurs</a:t>
            </a:r>
            <a:r>
              <a:rPr lang="en-US" dirty="0"/>
              <a:t> de </a:t>
            </a:r>
            <a:r>
              <a:rPr lang="en-US" dirty="0" err="1"/>
              <a:t>compatibilité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la mise à jour:</a:t>
            </a:r>
          </a:p>
          <a:p>
            <a:r>
              <a:rPr lang="en-US" dirty="0"/>
              <a:t>                    </a:t>
            </a:r>
            <a:r>
              <a:rPr lang="en-US" dirty="0" err="1"/>
              <a:t>util.checkForServerUpgrade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fr-CH" dirty="0"/>
              <a:t>✅  </a:t>
            </a:r>
            <a:r>
              <a:rPr lang="en-US" dirty="0" err="1"/>
              <a:t>Consultez</a:t>
            </a:r>
            <a:r>
              <a:rPr lang="en-US" dirty="0"/>
              <a:t> la documentation </a:t>
            </a:r>
            <a:r>
              <a:rPr lang="en-US" dirty="0" err="1"/>
              <a:t>officielle</a:t>
            </a:r>
            <a:endParaRPr lang="en-US" dirty="0"/>
          </a:p>
          <a:p>
            <a:r>
              <a:rPr lang="en-US" dirty="0"/>
              <a:t>             🔗 Guide de mise à </a:t>
            </a:r>
            <a:r>
              <a:rPr lang="en-US" dirty="0" err="1"/>
              <a:t>niveau</a:t>
            </a:r>
            <a:r>
              <a:rPr lang="en-US" dirty="0"/>
              <a:t> MySQL 8.4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Sauvegardez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données </a:t>
            </a:r>
            <a:r>
              <a:rPr lang="en-US" dirty="0" err="1"/>
              <a:t>avant</a:t>
            </a:r>
            <a:r>
              <a:rPr lang="en-US" dirty="0"/>
              <a:t> toute mise à jour</a:t>
            </a:r>
          </a:p>
          <a:p>
            <a:r>
              <a:rPr lang="en-US" dirty="0"/>
              <a:t>	•Les </a:t>
            </a:r>
            <a:r>
              <a:rPr lang="en-US" dirty="0" err="1"/>
              <a:t>procédures</a:t>
            </a:r>
            <a:r>
              <a:rPr lang="en-US" dirty="0"/>
              <a:t> de mise à jour </a:t>
            </a:r>
            <a:r>
              <a:rPr lang="en-US" dirty="0" err="1"/>
              <a:t>varient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l’OS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5A3E-9D60-938F-A037-064B344D6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85902-1BD3-A94E-E61A-22BD337B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1EF77-2BD5-8B2A-0F19-D158E5E5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B552C280-D8A5-6647-C923-E171D42E72B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8B95557-9EE0-F6EB-EFE6-6688C9B79EA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Mettre à jour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4F4975-117F-800F-966A-9B9C7CBE826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1EEDEE-B52D-95A8-B318-885D15C41CB7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Les étapes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C1E8C9-655D-CF3D-34F4-5E8A933D1254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7750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✅  </a:t>
            </a:r>
            <a:r>
              <a:rPr lang="en-US" dirty="0" err="1"/>
              <a:t>Télécharger</a:t>
            </a:r>
            <a:r>
              <a:rPr lang="en-US" dirty="0"/>
              <a:t> le </a:t>
            </a:r>
            <a:r>
              <a:rPr lang="en-US" dirty="0" err="1"/>
              <a:t>logiciel</a:t>
            </a:r>
            <a:endParaRPr lang="en-US" dirty="0"/>
          </a:p>
          <a:p>
            <a:r>
              <a:rPr lang="fr-CH" dirty="0"/>
              <a:t>✅ </a:t>
            </a:r>
            <a:r>
              <a:rPr lang="en-US" dirty="0"/>
              <a:t>Installation : Linux  et Windows</a:t>
            </a:r>
          </a:p>
          <a:p>
            <a:r>
              <a:rPr lang="fr-CH" dirty="0"/>
              <a:t>✅ </a:t>
            </a:r>
            <a:r>
              <a:rPr lang="en-US" dirty="0"/>
              <a:t>Se connecter à MySQL</a:t>
            </a:r>
          </a:p>
          <a:p>
            <a:r>
              <a:rPr lang="fr-CH" dirty="0"/>
              <a:t>✅ </a:t>
            </a:r>
            <a:r>
              <a:rPr lang="en-US" dirty="0" err="1"/>
              <a:t>Télécharger</a:t>
            </a:r>
            <a:r>
              <a:rPr lang="en-US" dirty="0"/>
              <a:t> des données et </a:t>
            </a:r>
            <a:r>
              <a:rPr lang="en-US" dirty="0" err="1"/>
              <a:t>exécuter</a:t>
            </a:r>
            <a:r>
              <a:rPr lang="en-US" dirty="0"/>
              <a:t> des </a:t>
            </a:r>
            <a:r>
              <a:rPr lang="en-US" dirty="0" err="1"/>
              <a:t>requêtes</a:t>
            </a:r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Sauvegarder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base de données</a:t>
            </a:r>
          </a:p>
          <a:p>
            <a:r>
              <a:rPr lang="fr-CH" dirty="0"/>
              <a:t>✅ </a:t>
            </a:r>
            <a:r>
              <a:rPr lang="en-US" dirty="0" err="1"/>
              <a:t>Mettre</a:t>
            </a:r>
            <a:r>
              <a:rPr lang="en-US" dirty="0"/>
              <a:t> à jour </a:t>
            </a:r>
            <a:r>
              <a:rPr lang="en-US" dirty="0" err="1"/>
              <a:t>votre</a:t>
            </a:r>
            <a:r>
              <a:rPr lang="en-US" dirty="0"/>
              <a:t>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41161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6491-9856-C4E5-8DD6-84C11B5D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2C1C4F-5E7E-141C-FB2B-235A7960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B9F90-1F2A-5A34-EB34-4801E0B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971D4-DEDE-24E8-B7E0-0AD72E4B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6792BDF-24DF-37E4-8D27-7C0FBCE78D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8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3A48A92-8195-DEB8-7120-0A306125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est utilisé par des entreprises innovantes dans divers secteurs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18C85F-3690-B6A4-D054-3B601E549BB9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86E01-DBBC-E8A8-6E8A-4A6F1884A6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60476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 dirty="0">
                <a:solidFill>
                  <a:srgbClr val="00758F"/>
                </a:solidFill>
              </a:rPr>
              <a:t>Social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9FCCA-94DB-664C-CAE0-DDD0E03FC0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9585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 dirty="0">
                <a:solidFill>
                  <a:srgbClr val="00758F"/>
                </a:solidFill>
              </a:rPr>
              <a:t>E-Commerce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A0B30-B2AA-869D-C562-C7333988BA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78693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Tech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F8B858-9873-F3CB-0298-D6EC82756FF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37802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Finance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97152-6F4E-5D85-74D1-B0A84BCE863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396910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Manufacturing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91FD5DF8-53FD-9C46-07E9-6951F90F5F7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246450" y="2241642"/>
            <a:ext cx="1031440" cy="199686"/>
          </a:xfrm>
          <a:prstGeom prst="rect">
            <a:avLst/>
          </a:prstGeom>
        </p:spPr>
      </p:pic>
      <p:pic>
        <p:nvPicPr>
          <p:cNvPr id="25" name="Graphic 11">
            <a:extLst>
              <a:ext uri="{FF2B5EF4-FFF2-40B4-BE49-F238E27FC236}">
                <a16:creationId xmlns:a16="http://schemas.microsoft.com/office/drawing/2014/main" id="{82B7BE42-AAF9-8EA6-E867-30D9406D2FD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246449" y="5459753"/>
            <a:ext cx="1031442" cy="260750"/>
          </a:xfrm>
          <a:prstGeom prst="rect">
            <a:avLst/>
          </a:prstGeom>
        </p:spPr>
      </p:pic>
      <p:pic>
        <p:nvPicPr>
          <p:cNvPr id="26" name="Graphic 12">
            <a:extLst>
              <a:ext uri="{FF2B5EF4-FFF2-40B4-BE49-F238E27FC236}">
                <a16:creationId xmlns:a16="http://schemas.microsoft.com/office/drawing/2014/main" id="{670B9711-3F13-9636-2FDD-CC80E66D7DD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246449" y="4688069"/>
            <a:ext cx="1031444" cy="291556"/>
          </a:xfrm>
          <a:prstGeom prst="rect">
            <a:avLst/>
          </a:prstGeom>
        </p:spPr>
      </p:pic>
      <p:pic>
        <p:nvPicPr>
          <p:cNvPr id="27" name="Graphic 13">
            <a:extLst>
              <a:ext uri="{FF2B5EF4-FFF2-40B4-BE49-F238E27FC236}">
                <a16:creationId xmlns:a16="http://schemas.microsoft.com/office/drawing/2014/main" id="{2E45EB61-7C67-F90D-9B9B-91634F6A6ED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246449" y="3935090"/>
            <a:ext cx="1031442" cy="272850"/>
          </a:xfrm>
          <a:prstGeom prst="rect">
            <a:avLst/>
          </a:prstGeom>
        </p:spPr>
      </p:pic>
      <p:pic>
        <p:nvPicPr>
          <p:cNvPr id="28" name="Graphic 14">
            <a:extLst>
              <a:ext uri="{FF2B5EF4-FFF2-40B4-BE49-F238E27FC236}">
                <a16:creationId xmlns:a16="http://schemas.microsoft.com/office/drawing/2014/main" id="{ECC78847-6100-C968-6C61-20BB7A3E694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462314" y="2921457"/>
            <a:ext cx="599712" cy="533504"/>
          </a:xfrm>
          <a:prstGeom prst="rect">
            <a:avLst/>
          </a:prstGeom>
        </p:spPr>
      </p:pic>
      <p:pic>
        <p:nvPicPr>
          <p:cNvPr id="29" name="Graphic 15">
            <a:extLst>
              <a:ext uri="{FF2B5EF4-FFF2-40B4-BE49-F238E27FC236}">
                <a16:creationId xmlns:a16="http://schemas.microsoft.com/office/drawing/2014/main" id="{3DEF2E8C-BFD2-A02F-1260-DE64CD63BF1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284126" y="2246534"/>
            <a:ext cx="1304316" cy="221212"/>
          </a:xfrm>
          <a:prstGeom prst="rect">
            <a:avLst/>
          </a:prstGeom>
        </p:spPr>
      </p:pic>
      <p:pic>
        <p:nvPicPr>
          <p:cNvPr id="30" name="Graphic 16">
            <a:extLst>
              <a:ext uri="{FF2B5EF4-FFF2-40B4-BE49-F238E27FC236}">
                <a16:creationId xmlns:a16="http://schemas.microsoft.com/office/drawing/2014/main" id="{B79E772F-6A48-2D9C-2DF0-599058B1F26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407666" y="3523108"/>
            <a:ext cx="1057236" cy="148296"/>
          </a:xfrm>
          <a:prstGeom prst="rect">
            <a:avLst/>
          </a:prstGeom>
        </p:spPr>
      </p:pic>
      <p:pic>
        <p:nvPicPr>
          <p:cNvPr id="31" name="Graphic 17">
            <a:extLst>
              <a:ext uri="{FF2B5EF4-FFF2-40B4-BE49-F238E27FC236}">
                <a16:creationId xmlns:a16="http://schemas.microsoft.com/office/drawing/2014/main" id="{FF5E1F3A-3E3E-5DA2-1AF5-942263C04B8A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504388" y="2878642"/>
            <a:ext cx="863794" cy="233570"/>
          </a:xfrm>
          <a:prstGeom prst="rect">
            <a:avLst/>
          </a:prstGeom>
        </p:spPr>
      </p:pic>
      <p:pic>
        <p:nvPicPr>
          <p:cNvPr id="32" name="Graphic 18">
            <a:extLst>
              <a:ext uri="{FF2B5EF4-FFF2-40B4-BE49-F238E27FC236}">
                <a16:creationId xmlns:a16="http://schemas.microsoft.com/office/drawing/2014/main" id="{5B663352-5ABC-3CEE-E050-C35A77E1C58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508134" y="2940457"/>
            <a:ext cx="1149458" cy="310814"/>
          </a:xfrm>
          <a:prstGeom prst="rect">
            <a:avLst/>
          </a:prstGeom>
        </p:spPr>
      </p:pic>
      <p:pic>
        <p:nvPicPr>
          <p:cNvPr id="33" name="Graphic 19">
            <a:extLst>
              <a:ext uri="{FF2B5EF4-FFF2-40B4-BE49-F238E27FC236}">
                <a16:creationId xmlns:a16="http://schemas.microsoft.com/office/drawing/2014/main" id="{7F999B8E-8364-1B16-B277-0FD3F4D2196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428836" y="3564638"/>
            <a:ext cx="1308054" cy="380905"/>
          </a:xfrm>
          <a:prstGeom prst="rect">
            <a:avLst/>
          </a:prstGeom>
        </p:spPr>
      </p:pic>
      <p:pic>
        <p:nvPicPr>
          <p:cNvPr id="34" name="Graphic 20">
            <a:extLst>
              <a:ext uri="{FF2B5EF4-FFF2-40B4-BE49-F238E27FC236}">
                <a16:creationId xmlns:a16="http://schemas.microsoft.com/office/drawing/2014/main" id="{F7C77F79-D144-5A84-24E6-AA4C27BB9C5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7575510" y="2998122"/>
            <a:ext cx="1299488" cy="266828"/>
          </a:xfrm>
          <a:prstGeom prst="rect">
            <a:avLst/>
          </a:prstGeom>
        </p:spPr>
      </p:pic>
      <p:pic>
        <p:nvPicPr>
          <p:cNvPr id="35" name="Graphic 21">
            <a:extLst>
              <a:ext uri="{FF2B5EF4-FFF2-40B4-BE49-F238E27FC236}">
                <a16:creationId xmlns:a16="http://schemas.microsoft.com/office/drawing/2014/main" id="{492BF6A3-EE75-FF9E-521A-0A621A60F5E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453427" y="5510181"/>
            <a:ext cx="1258872" cy="224920"/>
          </a:xfrm>
          <a:prstGeom prst="rect">
            <a:avLst/>
          </a:prstGeom>
        </p:spPr>
      </p:pic>
      <p:pic>
        <p:nvPicPr>
          <p:cNvPr id="36" name="Graphic 22">
            <a:extLst>
              <a:ext uri="{FF2B5EF4-FFF2-40B4-BE49-F238E27FC236}">
                <a16:creationId xmlns:a16="http://schemas.microsoft.com/office/drawing/2014/main" id="{FA6011C4-99A6-3587-8793-D317F17C0DB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490782" y="4258910"/>
            <a:ext cx="1184163" cy="224833"/>
          </a:xfrm>
          <a:prstGeom prst="rect">
            <a:avLst/>
          </a:prstGeom>
        </p:spPr>
      </p:pic>
      <p:pic>
        <p:nvPicPr>
          <p:cNvPr id="37" name="Graphic 23">
            <a:extLst>
              <a:ext uri="{FF2B5EF4-FFF2-40B4-BE49-F238E27FC236}">
                <a16:creationId xmlns:a16="http://schemas.microsoft.com/office/drawing/2014/main" id="{BAD6F189-4B64-EC38-ED60-AEB352369581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459561" y="4082300"/>
            <a:ext cx="953446" cy="297476"/>
          </a:xfrm>
          <a:prstGeom prst="rect">
            <a:avLst/>
          </a:prstGeom>
        </p:spPr>
      </p:pic>
      <p:grpSp>
        <p:nvGrpSpPr>
          <p:cNvPr id="38" name="Group 24">
            <a:extLst>
              <a:ext uri="{FF2B5EF4-FFF2-40B4-BE49-F238E27FC236}">
                <a16:creationId xmlns:a16="http://schemas.microsoft.com/office/drawing/2014/main" id="{CBDD2AF3-B2BE-5748-CDD1-A68833B549B1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758006" y="2341336"/>
            <a:ext cx="934496" cy="383790"/>
            <a:chOff x="8063661" y="3091439"/>
            <a:chExt cx="2334638" cy="958820"/>
          </a:xfrm>
        </p:grpSpPr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FF0BFEB2-DFBD-B2C4-35A5-A1B1AEA5120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657662" y="3592868"/>
              <a:ext cx="517616" cy="228249"/>
            </a:xfrm>
            <a:custGeom>
              <a:avLst/>
              <a:gdLst>
                <a:gd name="connsiteX0" fmla="*/ 421467 w 517616"/>
                <a:gd name="connsiteY0" fmla="*/ 42229 h 228249"/>
                <a:gd name="connsiteX1" fmla="*/ 517616 w 517616"/>
                <a:gd name="connsiteY1" fmla="*/ 83567 h 228249"/>
                <a:gd name="connsiteX2" fmla="*/ 226468 w 517616"/>
                <a:gd name="connsiteY2" fmla="*/ 228250 h 228249"/>
                <a:gd name="connsiteX3" fmla="*/ 130319 w 517616"/>
                <a:gd name="connsiteY3" fmla="*/ 181512 h 228249"/>
                <a:gd name="connsiteX4" fmla="*/ 421467 w 517616"/>
                <a:gd name="connsiteY4" fmla="*/ 42229 h 228249"/>
                <a:gd name="connsiteX5" fmla="*/ 301044 w 517616"/>
                <a:gd name="connsiteY5" fmla="*/ 0 h 228249"/>
                <a:gd name="connsiteX6" fmla="*/ 0 w 517616"/>
                <a:gd name="connsiteY6" fmla="*/ 128496 h 228249"/>
                <a:gd name="connsiteX7" fmla="*/ 90763 w 517616"/>
                <a:gd name="connsiteY7" fmla="*/ 164447 h 228249"/>
                <a:gd name="connsiteX8" fmla="*/ 382815 w 517616"/>
                <a:gd name="connsiteY8" fmla="*/ 27865 h 228249"/>
                <a:gd name="connsiteX9" fmla="*/ 301044 w 517616"/>
                <a:gd name="connsiteY9" fmla="*/ 0 h 22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616" h="228249">
                  <a:moveTo>
                    <a:pt x="421467" y="42229"/>
                  </a:moveTo>
                  <a:cubicBezTo>
                    <a:pt x="453813" y="54811"/>
                    <a:pt x="486160" y="68298"/>
                    <a:pt x="517616" y="83567"/>
                  </a:cubicBezTo>
                  <a:cubicBezTo>
                    <a:pt x="416875" y="123973"/>
                    <a:pt x="319518" y="172359"/>
                    <a:pt x="226468" y="228250"/>
                  </a:cubicBezTo>
                  <a:cubicBezTo>
                    <a:pt x="195012" y="212063"/>
                    <a:pt x="162665" y="195903"/>
                    <a:pt x="130319" y="181512"/>
                  </a:cubicBezTo>
                  <a:cubicBezTo>
                    <a:pt x="223768" y="127605"/>
                    <a:pt x="320822" y="80880"/>
                    <a:pt x="421467" y="42229"/>
                  </a:cubicBezTo>
                  <a:close/>
                  <a:moveTo>
                    <a:pt x="301044" y="0"/>
                  </a:moveTo>
                  <a:cubicBezTo>
                    <a:pt x="196887" y="33292"/>
                    <a:pt x="96095" y="76317"/>
                    <a:pt x="0" y="128496"/>
                  </a:cubicBezTo>
                  <a:cubicBezTo>
                    <a:pt x="30551" y="140187"/>
                    <a:pt x="61102" y="151865"/>
                    <a:pt x="90763" y="164447"/>
                  </a:cubicBezTo>
                  <a:cubicBezTo>
                    <a:pt x="183452" y="109555"/>
                    <a:pt x="281264" y="63816"/>
                    <a:pt x="382815" y="27865"/>
                  </a:cubicBezTo>
                  <a:cubicBezTo>
                    <a:pt x="355855" y="17969"/>
                    <a:pt x="328908" y="8087"/>
                    <a:pt x="301044" y="0"/>
                  </a:cubicBez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7B81E886-8220-BE3F-FC86-7716ECA3F8F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890408" y="3499419"/>
              <a:ext cx="892331" cy="550840"/>
            </a:xfrm>
            <a:custGeom>
              <a:avLst/>
              <a:gdLst>
                <a:gd name="connsiteX0" fmla="*/ 825828 w 892331"/>
                <a:gd name="connsiteY0" fmla="*/ 291148 h 550840"/>
                <a:gd name="connsiteX1" fmla="*/ 836615 w 892331"/>
                <a:gd name="connsiteY1" fmla="*/ 298330 h 550840"/>
                <a:gd name="connsiteX2" fmla="*/ 843811 w 892331"/>
                <a:gd name="connsiteY2" fmla="*/ 296535 h 550840"/>
                <a:gd name="connsiteX3" fmla="*/ 845607 w 892331"/>
                <a:gd name="connsiteY3" fmla="*/ 292039 h 550840"/>
                <a:gd name="connsiteX4" fmla="*/ 839302 w 892331"/>
                <a:gd name="connsiteY4" fmla="*/ 286652 h 550840"/>
                <a:gd name="connsiteX5" fmla="*/ 833024 w 892331"/>
                <a:gd name="connsiteY5" fmla="*/ 284857 h 550840"/>
                <a:gd name="connsiteX6" fmla="*/ 826720 w 892331"/>
                <a:gd name="connsiteY6" fmla="*/ 282157 h 550840"/>
                <a:gd name="connsiteX7" fmla="*/ 824033 w 892331"/>
                <a:gd name="connsiteY7" fmla="*/ 274975 h 550840"/>
                <a:gd name="connsiteX8" fmla="*/ 836615 w 892331"/>
                <a:gd name="connsiteY8" fmla="*/ 265106 h 550840"/>
                <a:gd name="connsiteX9" fmla="*/ 849198 w 892331"/>
                <a:gd name="connsiteY9" fmla="*/ 274084 h 550840"/>
                <a:gd name="connsiteX10" fmla="*/ 844715 w 892331"/>
                <a:gd name="connsiteY10" fmla="*/ 274975 h 550840"/>
                <a:gd name="connsiteX11" fmla="*/ 835724 w 892331"/>
                <a:gd name="connsiteY11" fmla="*/ 268684 h 550840"/>
                <a:gd name="connsiteX12" fmla="*/ 828528 w 892331"/>
                <a:gd name="connsiteY12" fmla="*/ 274070 h 550840"/>
                <a:gd name="connsiteX13" fmla="*/ 834833 w 892331"/>
                <a:gd name="connsiteY13" fmla="*/ 280361 h 550840"/>
                <a:gd name="connsiteX14" fmla="*/ 840206 w 892331"/>
                <a:gd name="connsiteY14" fmla="*/ 281252 h 550840"/>
                <a:gd name="connsiteX15" fmla="*/ 847402 w 892331"/>
                <a:gd name="connsiteY15" fmla="*/ 283939 h 550840"/>
                <a:gd name="connsiteX16" fmla="*/ 850089 w 892331"/>
                <a:gd name="connsiteY16" fmla="*/ 292039 h 550840"/>
                <a:gd name="connsiteX17" fmla="*/ 846498 w 892331"/>
                <a:gd name="connsiteY17" fmla="*/ 300126 h 550840"/>
                <a:gd name="connsiteX18" fmla="*/ 836615 w 892331"/>
                <a:gd name="connsiteY18" fmla="*/ 302826 h 550840"/>
                <a:gd name="connsiteX19" fmla="*/ 822251 w 892331"/>
                <a:gd name="connsiteY19" fmla="*/ 292039 h 550840"/>
                <a:gd name="connsiteX20" fmla="*/ 825828 w 892331"/>
                <a:gd name="connsiteY20" fmla="*/ 291148 h 550840"/>
                <a:gd name="connsiteX21" fmla="*/ 860875 w 892331"/>
                <a:gd name="connsiteY21" fmla="*/ 301935 h 550840"/>
                <a:gd name="connsiteX22" fmla="*/ 857298 w 892331"/>
                <a:gd name="connsiteY22" fmla="*/ 301935 h 550840"/>
                <a:gd name="connsiteX23" fmla="*/ 857298 w 892331"/>
                <a:gd name="connsiteY23" fmla="*/ 265997 h 550840"/>
                <a:gd name="connsiteX24" fmla="*/ 863562 w 892331"/>
                <a:gd name="connsiteY24" fmla="*/ 265997 h 550840"/>
                <a:gd name="connsiteX25" fmla="*/ 875280 w 892331"/>
                <a:gd name="connsiteY25" fmla="*/ 294739 h 550840"/>
                <a:gd name="connsiteX26" fmla="*/ 885135 w 892331"/>
                <a:gd name="connsiteY26" fmla="*/ 265997 h 550840"/>
                <a:gd name="connsiteX27" fmla="*/ 892331 w 892331"/>
                <a:gd name="connsiteY27" fmla="*/ 265997 h 550840"/>
                <a:gd name="connsiteX28" fmla="*/ 892331 w 892331"/>
                <a:gd name="connsiteY28" fmla="*/ 301935 h 550840"/>
                <a:gd name="connsiteX29" fmla="*/ 887849 w 892331"/>
                <a:gd name="connsiteY29" fmla="*/ 301935 h 550840"/>
                <a:gd name="connsiteX30" fmla="*/ 887849 w 892331"/>
                <a:gd name="connsiteY30" fmla="*/ 270479 h 550840"/>
                <a:gd name="connsiteX31" fmla="*/ 876144 w 892331"/>
                <a:gd name="connsiteY31" fmla="*/ 301935 h 550840"/>
                <a:gd name="connsiteX32" fmla="*/ 872553 w 892331"/>
                <a:gd name="connsiteY32" fmla="*/ 301935 h 550840"/>
                <a:gd name="connsiteX33" fmla="*/ 860875 w 892331"/>
                <a:gd name="connsiteY33" fmla="*/ 270479 h 550840"/>
                <a:gd name="connsiteX34" fmla="*/ 860875 w 892331"/>
                <a:gd name="connsiteY34" fmla="*/ 301935 h 550840"/>
                <a:gd name="connsiteX35" fmla="*/ 407089 w 892331"/>
                <a:gd name="connsiteY35" fmla="*/ 131196 h 550840"/>
                <a:gd name="connsiteX36" fmla="*/ 151879 w 892331"/>
                <a:gd name="connsiteY36" fmla="*/ 31442 h 550840"/>
                <a:gd name="connsiteX37" fmla="*/ 60211 w 892331"/>
                <a:gd name="connsiteY37" fmla="*/ 60198 h 550840"/>
                <a:gd name="connsiteX38" fmla="*/ 322617 w 892331"/>
                <a:gd name="connsiteY38" fmla="*/ 161734 h 550840"/>
                <a:gd name="connsiteX39" fmla="*/ 407089 w 892331"/>
                <a:gd name="connsiteY39" fmla="*/ 131196 h 550840"/>
                <a:gd name="connsiteX40" fmla="*/ 540985 w 892331"/>
                <a:gd name="connsiteY40" fmla="*/ 91654 h 550840"/>
                <a:gd name="connsiteX41" fmla="*/ 281266 w 892331"/>
                <a:gd name="connsiteY41" fmla="*/ 0 h 550840"/>
                <a:gd name="connsiteX42" fmla="*/ 196808 w 892331"/>
                <a:gd name="connsiteY42" fmla="*/ 18860 h 550840"/>
                <a:gd name="connsiteX43" fmla="*/ 453814 w 892331"/>
                <a:gd name="connsiteY43" fmla="*/ 116818 h 550840"/>
                <a:gd name="connsiteX44" fmla="*/ 540985 w 892331"/>
                <a:gd name="connsiteY44" fmla="*/ 91654 h 550840"/>
                <a:gd name="connsiteX45" fmla="*/ 756639 w 892331"/>
                <a:gd name="connsiteY45" fmla="*/ 163543 h 550840"/>
                <a:gd name="connsiteX46" fmla="*/ 168943 w 892331"/>
                <a:gd name="connsiteY46" fmla="*/ 462791 h 550840"/>
                <a:gd name="connsiteX47" fmla="*/ 299235 w 892331"/>
                <a:gd name="connsiteY47" fmla="*/ 550840 h 550840"/>
                <a:gd name="connsiteX48" fmla="*/ 857284 w 892331"/>
                <a:gd name="connsiteY48" fmla="*/ 221041 h 550840"/>
                <a:gd name="connsiteX49" fmla="*/ 756639 w 892331"/>
                <a:gd name="connsiteY49" fmla="*/ 163543 h 550840"/>
                <a:gd name="connsiteX50" fmla="*/ 611065 w 892331"/>
                <a:gd name="connsiteY50" fmla="*/ 95245 h 550840"/>
                <a:gd name="connsiteX51" fmla="*/ 0 w 892331"/>
                <a:gd name="connsiteY51" fmla="*/ 370220 h 550840"/>
                <a:gd name="connsiteX52" fmla="*/ 123110 w 892331"/>
                <a:gd name="connsiteY52" fmla="*/ 435818 h 550840"/>
                <a:gd name="connsiteX53" fmla="*/ 723388 w 892331"/>
                <a:gd name="connsiteY53" fmla="*/ 146452 h 550840"/>
                <a:gd name="connsiteX54" fmla="*/ 611065 w 892331"/>
                <a:gd name="connsiteY54" fmla="*/ 95245 h 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892331" h="550840">
                  <a:moveTo>
                    <a:pt x="825828" y="291148"/>
                  </a:moveTo>
                  <a:cubicBezTo>
                    <a:pt x="827624" y="296535"/>
                    <a:pt x="832133" y="298330"/>
                    <a:pt x="836615" y="298330"/>
                  </a:cubicBezTo>
                  <a:cubicBezTo>
                    <a:pt x="839302" y="298330"/>
                    <a:pt x="842015" y="298330"/>
                    <a:pt x="843811" y="296535"/>
                  </a:cubicBezTo>
                  <a:cubicBezTo>
                    <a:pt x="844932" y="295306"/>
                    <a:pt x="845566" y="293700"/>
                    <a:pt x="845607" y="292039"/>
                  </a:cubicBezTo>
                  <a:cubicBezTo>
                    <a:pt x="845607" y="288448"/>
                    <a:pt x="842920" y="286652"/>
                    <a:pt x="839302" y="286652"/>
                  </a:cubicBezTo>
                  <a:lnTo>
                    <a:pt x="833024" y="284857"/>
                  </a:lnTo>
                  <a:cubicBezTo>
                    <a:pt x="831229" y="283952"/>
                    <a:pt x="828515" y="283952"/>
                    <a:pt x="826720" y="282157"/>
                  </a:cubicBezTo>
                  <a:cubicBezTo>
                    <a:pt x="824924" y="280361"/>
                    <a:pt x="824033" y="277675"/>
                    <a:pt x="824033" y="274975"/>
                  </a:cubicBezTo>
                  <a:cubicBezTo>
                    <a:pt x="824033" y="267793"/>
                    <a:pt x="830338" y="265106"/>
                    <a:pt x="836615" y="265106"/>
                  </a:cubicBezTo>
                  <a:cubicBezTo>
                    <a:pt x="842015" y="265106"/>
                    <a:pt x="847402" y="267793"/>
                    <a:pt x="849198" y="274084"/>
                  </a:cubicBezTo>
                  <a:lnTo>
                    <a:pt x="844715" y="274975"/>
                  </a:lnTo>
                  <a:cubicBezTo>
                    <a:pt x="844715" y="271370"/>
                    <a:pt x="840206" y="268684"/>
                    <a:pt x="835724" y="268684"/>
                  </a:cubicBezTo>
                  <a:cubicBezTo>
                    <a:pt x="833038" y="268684"/>
                    <a:pt x="828528" y="270479"/>
                    <a:pt x="828528" y="274070"/>
                  </a:cubicBezTo>
                  <a:cubicBezTo>
                    <a:pt x="828528" y="278566"/>
                    <a:pt x="831242" y="279457"/>
                    <a:pt x="834833" y="280361"/>
                  </a:cubicBezTo>
                  <a:lnTo>
                    <a:pt x="840206" y="281252"/>
                  </a:lnTo>
                  <a:cubicBezTo>
                    <a:pt x="842920" y="282143"/>
                    <a:pt x="845607" y="283048"/>
                    <a:pt x="847402" y="283939"/>
                  </a:cubicBezTo>
                  <a:cubicBezTo>
                    <a:pt x="849198" y="286639"/>
                    <a:pt x="850089" y="288448"/>
                    <a:pt x="850089" y="292039"/>
                  </a:cubicBezTo>
                  <a:cubicBezTo>
                    <a:pt x="850089" y="294726"/>
                    <a:pt x="849198" y="298330"/>
                    <a:pt x="846498" y="300126"/>
                  </a:cubicBezTo>
                  <a:cubicBezTo>
                    <a:pt x="843811" y="301935"/>
                    <a:pt x="840193" y="302826"/>
                    <a:pt x="836615" y="302826"/>
                  </a:cubicBezTo>
                  <a:cubicBezTo>
                    <a:pt x="829420" y="302826"/>
                    <a:pt x="824938" y="299221"/>
                    <a:pt x="822251" y="292039"/>
                  </a:cubicBezTo>
                  <a:lnTo>
                    <a:pt x="825828" y="291148"/>
                  </a:lnTo>
                  <a:close/>
                  <a:moveTo>
                    <a:pt x="860875" y="301935"/>
                  </a:moveTo>
                  <a:lnTo>
                    <a:pt x="857298" y="301935"/>
                  </a:lnTo>
                  <a:lnTo>
                    <a:pt x="857298" y="265997"/>
                  </a:lnTo>
                  <a:lnTo>
                    <a:pt x="863562" y="265997"/>
                  </a:lnTo>
                  <a:lnTo>
                    <a:pt x="875280" y="294739"/>
                  </a:lnTo>
                  <a:lnTo>
                    <a:pt x="885135" y="265997"/>
                  </a:lnTo>
                  <a:lnTo>
                    <a:pt x="892331" y="265997"/>
                  </a:lnTo>
                  <a:lnTo>
                    <a:pt x="892331" y="301935"/>
                  </a:lnTo>
                  <a:lnTo>
                    <a:pt x="887849" y="301935"/>
                  </a:lnTo>
                  <a:lnTo>
                    <a:pt x="887849" y="270479"/>
                  </a:lnTo>
                  <a:lnTo>
                    <a:pt x="876144" y="301935"/>
                  </a:lnTo>
                  <a:lnTo>
                    <a:pt x="872553" y="301935"/>
                  </a:lnTo>
                  <a:lnTo>
                    <a:pt x="860875" y="270479"/>
                  </a:lnTo>
                  <a:lnTo>
                    <a:pt x="860875" y="301935"/>
                  </a:lnTo>
                  <a:close/>
                  <a:moveTo>
                    <a:pt x="407089" y="131196"/>
                  </a:moveTo>
                  <a:cubicBezTo>
                    <a:pt x="324567" y="91762"/>
                    <a:pt x="239269" y="58423"/>
                    <a:pt x="151879" y="31442"/>
                  </a:cubicBezTo>
                  <a:cubicBezTo>
                    <a:pt x="120423" y="40420"/>
                    <a:pt x="89872" y="50302"/>
                    <a:pt x="60211" y="60198"/>
                  </a:cubicBezTo>
                  <a:cubicBezTo>
                    <a:pt x="150167" y="87226"/>
                    <a:pt x="237897" y="121179"/>
                    <a:pt x="322617" y="161734"/>
                  </a:cubicBezTo>
                  <a:cubicBezTo>
                    <a:pt x="350482" y="150947"/>
                    <a:pt x="378320" y="141078"/>
                    <a:pt x="407089" y="131196"/>
                  </a:cubicBezTo>
                  <a:close/>
                  <a:moveTo>
                    <a:pt x="540985" y="91654"/>
                  </a:moveTo>
                  <a:cubicBezTo>
                    <a:pt x="457405" y="54811"/>
                    <a:pt x="370233" y="24260"/>
                    <a:pt x="281266" y="0"/>
                  </a:cubicBezTo>
                  <a:cubicBezTo>
                    <a:pt x="252510" y="5387"/>
                    <a:pt x="224659" y="11678"/>
                    <a:pt x="196808" y="18860"/>
                  </a:cubicBezTo>
                  <a:cubicBezTo>
                    <a:pt x="284870" y="44929"/>
                    <a:pt x="371124" y="77276"/>
                    <a:pt x="453814" y="116818"/>
                  </a:cubicBezTo>
                  <a:cubicBezTo>
                    <a:pt x="482556" y="107827"/>
                    <a:pt x="512216" y="98849"/>
                    <a:pt x="540985" y="91654"/>
                  </a:cubicBezTo>
                  <a:close/>
                  <a:moveTo>
                    <a:pt x="756639" y="163543"/>
                  </a:moveTo>
                  <a:cubicBezTo>
                    <a:pt x="545454" y="234541"/>
                    <a:pt x="347755" y="336077"/>
                    <a:pt x="168943" y="462791"/>
                  </a:cubicBezTo>
                  <a:cubicBezTo>
                    <a:pt x="213872" y="490642"/>
                    <a:pt x="257006" y="519398"/>
                    <a:pt x="299235" y="550840"/>
                  </a:cubicBezTo>
                  <a:cubicBezTo>
                    <a:pt x="469379" y="416026"/>
                    <a:pt x="657128" y="305067"/>
                    <a:pt x="857284" y="221041"/>
                  </a:cubicBezTo>
                  <a:cubicBezTo>
                    <a:pt x="824438" y="200669"/>
                    <a:pt x="790863" y="181498"/>
                    <a:pt x="756639" y="163543"/>
                  </a:cubicBezTo>
                  <a:close/>
                  <a:moveTo>
                    <a:pt x="611065" y="95245"/>
                  </a:moveTo>
                  <a:cubicBezTo>
                    <a:pt x="391793" y="152756"/>
                    <a:pt x="186021" y="246219"/>
                    <a:pt x="0" y="370220"/>
                  </a:cubicBezTo>
                  <a:cubicBezTo>
                    <a:pt x="41338" y="390888"/>
                    <a:pt x="82676" y="412462"/>
                    <a:pt x="123110" y="435818"/>
                  </a:cubicBezTo>
                  <a:cubicBezTo>
                    <a:pt x="305539" y="310008"/>
                    <a:pt x="507734" y="211159"/>
                    <a:pt x="723388" y="146452"/>
                  </a:cubicBezTo>
                  <a:cubicBezTo>
                    <a:pt x="686559" y="128496"/>
                    <a:pt x="649703" y="110527"/>
                    <a:pt x="611065" y="95245"/>
                  </a:cubicBezTo>
                  <a:close/>
                </a:path>
              </a:pathLst>
            </a:custGeom>
            <a:solidFill>
              <a:srgbClr val="CD2E29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32234556-0C0B-01DA-CBFF-E6C5FEEAA95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063661" y="3091439"/>
              <a:ext cx="2334638" cy="260610"/>
            </a:xfrm>
            <a:custGeom>
              <a:avLst/>
              <a:gdLst>
                <a:gd name="connsiteX0" fmla="*/ 834833 w 2334638"/>
                <a:gd name="connsiteY0" fmla="*/ 74589 h 260610"/>
                <a:gd name="connsiteX1" fmla="*/ 914809 w 2334638"/>
                <a:gd name="connsiteY1" fmla="*/ 167148 h 260610"/>
                <a:gd name="connsiteX2" fmla="*/ 834833 w 2334638"/>
                <a:gd name="connsiteY2" fmla="*/ 260610 h 260610"/>
                <a:gd name="connsiteX3" fmla="*/ 754857 w 2334638"/>
                <a:gd name="connsiteY3" fmla="*/ 167148 h 260610"/>
                <a:gd name="connsiteX4" fmla="*/ 834833 w 2334638"/>
                <a:gd name="connsiteY4" fmla="*/ 74589 h 260610"/>
                <a:gd name="connsiteX5" fmla="*/ 834833 w 2334638"/>
                <a:gd name="connsiteY5" fmla="*/ 224659 h 260610"/>
                <a:gd name="connsiteX6" fmla="*/ 855502 w 2334638"/>
                <a:gd name="connsiteY6" fmla="*/ 167148 h 260610"/>
                <a:gd name="connsiteX7" fmla="*/ 834833 w 2334638"/>
                <a:gd name="connsiteY7" fmla="*/ 110541 h 260610"/>
                <a:gd name="connsiteX8" fmla="*/ 814164 w 2334638"/>
                <a:gd name="connsiteY8" fmla="*/ 167148 h 260610"/>
                <a:gd name="connsiteX9" fmla="*/ 834833 w 2334638"/>
                <a:gd name="connsiteY9" fmla="*/ 224659 h 260610"/>
                <a:gd name="connsiteX10" fmla="*/ 951665 w 2334638"/>
                <a:gd name="connsiteY10" fmla="*/ 119518 h 260610"/>
                <a:gd name="connsiteX11" fmla="*/ 928296 w 2334638"/>
                <a:gd name="connsiteY11" fmla="*/ 119518 h 260610"/>
                <a:gd name="connsiteX12" fmla="*/ 928296 w 2334638"/>
                <a:gd name="connsiteY12" fmla="*/ 79976 h 260610"/>
                <a:gd name="connsiteX13" fmla="*/ 951665 w 2334638"/>
                <a:gd name="connsiteY13" fmla="*/ 79976 h 260610"/>
                <a:gd name="connsiteX14" fmla="*/ 951665 w 2334638"/>
                <a:gd name="connsiteY14" fmla="*/ 60211 h 260610"/>
                <a:gd name="connsiteX15" fmla="*/ 1010972 w 2334638"/>
                <a:gd name="connsiteY15" fmla="*/ 0 h 260610"/>
                <a:gd name="connsiteX16" fmla="*/ 1039728 w 2334638"/>
                <a:gd name="connsiteY16" fmla="*/ 2700 h 260610"/>
                <a:gd name="connsiteX17" fmla="*/ 1039728 w 2334638"/>
                <a:gd name="connsiteY17" fmla="*/ 46738 h 260610"/>
                <a:gd name="connsiteX18" fmla="*/ 1028954 w 2334638"/>
                <a:gd name="connsiteY18" fmla="*/ 44943 h 260610"/>
                <a:gd name="connsiteX19" fmla="*/ 1008285 w 2334638"/>
                <a:gd name="connsiteY19" fmla="*/ 62007 h 260610"/>
                <a:gd name="connsiteX20" fmla="*/ 1008285 w 2334638"/>
                <a:gd name="connsiteY20" fmla="*/ 79989 h 260610"/>
                <a:gd name="connsiteX21" fmla="*/ 1039728 w 2334638"/>
                <a:gd name="connsiteY21" fmla="*/ 79989 h 260610"/>
                <a:gd name="connsiteX22" fmla="*/ 1039728 w 2334638"/>
                <a:gd name="connsiteY22" fmla="*/ 119532 h 260610"/>
                <a:gd name="connsiteX23" fmla="*/ 1008285 w 2334638"/>
                <a:gd name="connsiteY23" fmla="*/ 119532 h 260610"/>
                <a:gd name="connsiteX24" fmla="*/ 1008285 w 2334638"/>
                <a:gd name="connsiteY24" fmla="*/ 257019 h 260610"/>
                <a:gd name="connsiteX25" fmla="*/ 951665 w 2334638"/>
                <a:gd name="connsiteY25" fmla="*/ 257019 h 260610"/>
                <a:gd name="connsiteX26" fmla="*/ 951665 w 2334638"/>
                <a:gd name="connsiteY26" fmla="*/ 119518 h 260610"/>
                <a:gd name="connsiteX27" fmla="*/ 283979 w 2334638"/>
                <a:gd name="connsiteY27" fmla="*/ 129401 h 260610"/>
                <a:gd name="connsiteX28" fmla="*/ 269615 w 2334638"/>
                <a:gd name="connsiteY28" fmla="*/ 111432 h 260610"/>
                <a:gd name="connsiteX29" fmla="*/ 250742 w 2334638"/>
                <a:gd name="connsiteY29" fmla="*/ 134787 h 260610"/>
                <a:gd name="connsiteX30" fmla="*/ 200412 w 2334638"/>
                <a:gd name="connsiteY30" fmla="*/ 124000 h 260610"/>
                <a:gd name="connsiteX31" fmla="*/ 271397 w 2334638"/>
                <a:gd name="connsiteY31" fmla="*/ 75480 h 260610"/>
                <a:gd name="connsiteX32" fmla="*/ 341491 w 2334638"/>
                <a:gd name="connsiteY32" fmla="*/ 129387 h 260610"/>
                <a:gd name="connsiteX33" fmla="*/ 341491 w 2334638"/>
                <a:gd name="connsiteY33" fmla="*/ 228237 h 260610"/>
                <a:gd name="connsiteX34" fmla="*/ 346877 w 2334638"/>
                <a:gd name="connsiteY34" fmla="*/ 256992 h 260610"/>
                <a:gd name="connsiteX35" fmla="*/ 287570 w 2334638"/>
                <a:gd name="connsiteY35" fmla="*/ 256992 h 260610"/>
                <a:gd name="connsiteX36" fmla="*/ 285775 w 2334638"/>
                <a:gd name="connsiteY36" fmla="*/ 240819 h 260610"/>
                <a:gd name="connsiteX37" fmla="*/ 242641 w 2334638"/>
                <a:gd name="connsiteY37" fmla="*/ 260597 h 260610"/>
                <a:gd name="connsiteX38" fmla="*/ 193217 w 2334638"/>
                <a:gd name="connsiteY38" fmla="*/ 208472 h 260610"/>
                <a:gd name="connsiteX39" fmla="*/ 283979 w 2334638"/>
                <a:gd name="connsiteY39" fmla="*/ 143778 h 260610"/>
                <a:gd name="connsiteX40" fmla="*/ 283979 w 2334638"/>
                <a:gd name="connsiteY40" fmla="*/ 129401 h 260610"/>
                <a:gd name="connsiteX41" fmla="*/ 283979 w 2334638"/>
                <a:gd name="connsiteY41" fmla="*/ 171630 h 260610"/>
                <a:gd name="connsiteX42" fmla="*/ 248933 w 2334638"/>
                <a:gd name="connsiteY42" fmla="*/ 203976 h 260610"/>
                <a:gd name="connsiteX43" fmla="*/ 266010 w 2334638"/>
                <a:gd name="connsiteY43" fmla="*/ 222850 h 260610"/>
                <a:gd name="connsiteX44" fmla="*/ 283979 w 2334638"/>
                <a:gd name="connsiteY44" fmla="*/ 212063 h 260610"/>
                <a:gd name="connsiteX45" fmla="*/ 283979 w 2334638"/>
                <a:gd name="connsiteY45" fmla="*/ 171630 h 260610"/>
                <a:gd name="connsiteX46" fmla="*/ 432253 w 2334638"/>
                <a:gd name="connsiteY46" fmla="*/ 130292 h 260610"/>
                <a:gd name="connsiteX47" fmla="*/ 432253 w 2334638"/>
                <a:gd name="connsiteY47" fmla="*/ 257006 h 260610"/>
                <a:gd name="connsiteX48" fmla="*/ 374742 w 2334638"/>
                <a:gd name="connsiteY48" fmla="*/ 257006 h 260610"/>
                <a:gd name="connsiteX49" fmla="*/ 374742 w 2334638"/>
                <a:gd name="connsiteY49" fmla="*/ 79976 h 260610"/>
                <a:gd name="connsiteX50" fmla="*/ 430458 w 2334638"/>
                <a:gd name="connsiteY50" fmla="*/ 79976 h 260610"/>
                <a:gd name="connsiteX51" fmla="*/ 431362 w 2334638"/>
                <a:gd name="connsiteY51" fmla="*/ 97958 h 260610"/>
                <a:gd name="connsiteX52" fmla="*/ 481678 w 2334638"/>
                <a:gd name="connsiteY52" fmla="*/ 75494 h 260610"/>
                <a:gd name="connsiteX53" fmla="*/ 521221 w 2334638"/>
                <a:gd name="connsiteY53" fmla="*/ 116832 h 260610"/>
                <a:gd name="connsiteX54" fmla="*/ 521221 w 2334638"/>
                <a:gd name="connsiteY54" fmla="*/ 257019 h 260610"/>
                <a:gd name="connsiteX55" fmla="*/ 463709 w 2334638"/>
                <a:gd name="connsiteY55" fmla="*/ 257019 h 260610"/>
                <a:gd name="connsiteX56" fmla="*/ 463709 w 2334638"/>
                <a:gd name="connsiteY56" fmla="*/ 134801 h 260610"/>
                <a:gd name="connsiteX57" fmla="*/ 450222 w 2334638"/>
                <a:gd name="connsiteY57" fmla="*/ 119532 h 260610"/>
                <a:gd name="connsiteX58" fmla="*/ 432253 w 2334638"/>
                <a:gd name="connsiteY58" fmla="*/ 130292 h 260610"/>
                <a:gd name="connsiteX59" fmla="*/ 556267 w 2334638"/>
                <a:gd name="connsiteY59" fmla="*/ 5387 h 260610"/>
                <a:gd name="connsiteX60" fmla="*/ 613779 w 2334638"/>
                <a:gd name="connsiteY60" fmla="*/ 5387 h 260610"/>
                <a:gd name="connsiteX61" fmla="*/ 613779 w 2334638"/>
                <a:gd name="connsiteY61" fmla="*/ 132992 h 260610"/>
                <a:gd name="connsiteX62" fmla="*/ 614670 w 2334638"/>
                <a:gd name="connsiteY62" fmla="*/ 132992 h 260610"/>
                <a:gd name="connsiteX63" fmla="*/ 656912 w 2334638"/>
                <a:gd name="connsiteY63" fmla="*/ 79976 h 260610"/>
                <a:gd name="connsiteX64" fmla="*/ 713519 w 2334638"/>
                <a:gd name="connsiteY64" fmla="*/ 79976 h 260610"/>
                <a:gd name="connsiteX65" fmla="*/ 665904 w 2334638"/>
                <a:gd name="connsiteY65" fmla="*/ 133896 h 260610"/>
                <a:gd name="connsiteX66" fmla="*/ 713519 w 2334638"/>
                <a:gd name="connsiteY66" fmla="*/ 257006 h 260610"/>
                <a:gd name="connsiteX67" fmla="*/ 654212 w 2334638"/>
                <a:gd name="connsiteY67" fmla="*/ 257006 h 260610"/>
                <a:gd name="connsiteX68" fmla="*/ 626361 w 2334638"/>
                <a:gd name="connsiteY68" fmla="*/ 179716 h 260610"/>
                <a:gd name="connsiteX69" fmla="*/ 625457 w 2334638"/>
                <a:gd name="connsiteY69" fmla="*/ 179716 h 260610"/>
                <a:gd name="connsiteX70" fmla="*/ 613779 w 2334638"/>
                <a:gd name="connsiteY70" fmla="*/ 193203 h 260610"/>
                <a:gd name="connsiteX71" fmla="*/ 613779 w 2334638"/>
                <a:gd name="connsiteY71" fmla="*/ 257006 h 260610"/>
                <a:gd name="connsiteX72" fmla="*/ 556267 w 2334638"/>
                <a:gd name="connsiteY72" fmla="*/ 257006 h 260610"/>
                <a:gd name="connsiteX73" fmla="*/ 556267 w 2334638"/>
                <a:gd name="connsiteY73" fmla="*/ 5387 h 260610"/>
                <a:gd name="connsiteX74" fmla="*/ 132114 w 2334638"/>
                <a:gd name="connsiteY74" fmla="*/ 125810 h 260610"/>
                <a:gd name="connsiteX75" fmla="*/ 178839 w 2334638"/>
                <a:gd name="connsiteY75" fmla="*/ 189626 h 260610"/>
                <a:gd name="connsiteX76" fmla="*/ 96163 w 2334638"/>
                <a:gd name="connsiteY76" fmla="*/ 257019 h 260610"/>
                <a:gd name="connsiteX77" fmla="*/ 0 w 2334638"/>
                <a:gd name="connsiteY77" fmla="*/ 257019 h 260610"/>
                <a:gd name="connsiteX78" fmla="*/ 0 w 2334638"/>
                <a:gd name="connsiteY78" fmla="*/ 5387 h 260610"/>
                <a:gd name="connsiteX79" fmla="*/ 98849 w 2334638"/>
                <a:gd name="connsiteY79" fmla="*/ 5387 h 260610"/>
                <a:gd name="connsiteX80" fmla="*/ 172534 w 2334638"/>
                <a:gd name="connsiteY80" fmla="*/ 66489 h 260610"/>
                <a:gd name="connsiteX81" fmla="*/ 132101 w 2334638"/>
                <a:gd name="connsiteY81" fmla="*/ 124000 h 260610"/>
                <a:gd name="connsiteX82" fmla="*/ 132101 w 2334638"/>
                <a:gd name="connsiteY82" fmla="*/ 125810 h 260610"/>
                <a:gd name="connsiteX83" fmla="*/ 132114 w 2334638"/>
                <a:gd name="connsiteY83" fmla="*/ 125810 h 260610"/>
                <a:gd name="connsiteX84" fmla="*/ 61129 w 2334638"/>
                <a:gd name="connsiteY84" fmla="*/ 210281 h 260610"/>
                <a:gd name="connsiteX85" fmla="*/ 84485 w 2334638"/>
                <a:gd name="connsiteY85" fmla="*/ 210281 h 260610"/>
                <a:gd name="connsiteX86" fmla="*/ 116832 w 2334638"/>
                <a:gd name="connsiteY86" fmla="*/ 178825 h 260610"/>
                <a:gd name="connsiteX87" fmla="*/ 84485 w 2334638"/>
                <a:gd name="connsiteY87" fmla="*/ 147383 h 260610"/>
                <a:gd name="connsiteX88" fmla="*/ 61129 w 2334638"/>
                <a:gd name="connsiteY88" fmla="*/ 147383 h 260610"/>
                <a:gd name="connsiteX89" fmla="*/ 61129 w 2334638"/>
                <a:gd name="connsiteY89" fmla="*/ 210281 h 260610"/>
                <a:gd name="connsiteX90" fmla="*/ 61129 w 2334638"/>
                <a:gd name="connsiteY90" fmla="*/ 105127 h 260610"/>
                <a:gd name="connsiteX91" fmla="*/ 82690 w 2334638"/>
                <a:gd name="connsiteY91" fmla="*/ 105127 h 260610"/>
                <a:gd name="connsiteX92" fmla="*/ 114145 w 2334638"/>
                <a:gd name="connsiteY92" fmla="*/ 78167 h 260610"/>
                <a:gd name="connsiteX93" fmla="*/ 83594 w 2334638"/>
                <a:gd name="connsiteY93" fmla="*/ 50316 h 260610"/>
                <a:gd name="connsiteX94" fmla="*/ 61129 w 2334638"/>
                <a:gd name="connsiteY94" fmla="*/ 50316 h 260610"/>
                <a:gd name="connsiteX95" fmla="*/ 61129 w 2334638"/>
                <a:gd name="connsiteY95" fmla="*/ 105127 h 260610"/>
                <a:gd name="connsiteX96" fmla="*/ 2199851 w 2334638"/>
                <a:gd name="connsiteY96" fmla="*/ 129401 h 260610"/>
                <a:gd name="connsiteX97" fmla="*/ 2184582 w 2334638"/>
                <a:gd name="connsiteY97" fmla="*/ 111432 h 260610"/>
                <a:gd name="connsiteX98" fmla="*/ 2165709 w 2334638"/>
                <a:gd name="connsiteY98" fmla="*/ 134787 h 260610"/>
                <a:gd name="connsiteX99" fmla="*/ 2116298 w 2334638"/>
                <a:gd name="connsiteY99" fmla="*/ 124000 h 260610"/>
                <a:gd name="connsiteX100" fmla="*/ 2187283 w 2334638"/>
                <a:gd name="connsiteY100" fmla="*/ 75480 h 260610"/>
                <a:gd name="connsiteX101" fmla="*/ 2257363 w 2334638"/>
                <a:gd name="connsiteY101" fmla="*/ 129387 h 260610"/>
                <a:gd name="connsiteX102" fmla="*/ 2257363 w 2334638"/>
                <a:gd name="connsiteY102" fmla="*/ 228237 h 260610"/>
                <a:gd name="connsiteX103" fmla="*/ 2261872 w 2334638"/>
                <a:gd name="connsiteY103" fmla="*/ 256992 h 260610"/>
                <a:gd name="connsiteX104" fmla="*/ 2203442 w 2334638"/>
                <a:gd name="connsiteY104" fmla="*/ 256992 h 260610"/>
                <a:gd name="connsiteX105" fmla="*/ 2201647 w 2334638"/>
                <a:gd name="connsiteY105" fmla="*/ 240819 h 260610"/>
                <a:gd name="connsiteX106" fmla="*/ 2157609 w 2334638"/>
                <a:gd name="connsiteY106" fmla="*/ 260597 h 260610"/>
                <a:gd name="connsiteX107" fmla="*/ 2108198 w 2334638"/>
                <a:gd name="connsiteY107" fmla="*/ 208472 h 260610"/>
                <a:gd name="connsiteX108" fmla="*/ 2199851 w 2334638"/>
                <a:gd name="connsiteY108" fmla="*/ 143778 h 260610"/>
                <a:gd name="connsiteX109" fmla="*/ 2199851 w 2334638"/>
                <a:gd name="connsiteY109" fmla="*/ 129401 h 260610"/>
                <a:gd name="connsiteX110" fmla="*/ 2199851 w 2334638"/>
                <a:gd name="connsiteY110" fmla="*/ 171630 h 260610"/>
                <a:gd name="connsiteX111" fmla="*/ 2164804 w 2334638"/>
                <a:gd name="connsiteY111" fmla="*/ 203976 h 260610"/>
                <a:gd name="connsiteX112" fmla="*/ 2180964 w 2334638"/>
                <a:gd name="connsiteY112" fmla="*/ 222850 h 260610"/>
                <a:gd name="connsiteX113" fmla="*/ 2199838 w 2334638"/>
                <a:gd name="connsiteY113" fmla="*/ 212063 h 260610"/>
                <a:gd name="connsiteX114" fmla="*/ 2199838 w 2334638"/>
                <a:gd name="connsiteY114" fmla="*/ 171630 h 260610"/>
                <a:gd name="connsiteX115" fmla="*/ 2199851 w 2334638"/>
                <a:gd name="connsiteY115" fmla="*/ 171630 h 260610"/>
                <a:gd name="connsiteX116" fmla="*/ 1611264 w 2334638"/>
                <a:gd name="connsiteY116" fmla="*/ 180621 h 260610"/>
                <a:gd name="connsiteX117" fmla="*/ 1638211 w 2334638"/>
                <a:gd name="connsiteY117" fmla="*/ 222850 h 260610"/>
                <a:gd name="connsiteX118" fmla="*/ 1666048 w 2334638"/>
                <a:gd name="connsiteY118" fmla="*/ 198590 h 260610"/>
                <a:gd name="connsiteX119" fmla="*/ 1704700 w 2334638"/>
                <a:gd name="connsiteY119" fmla="*/ 212077 h 260610"/>
                <a:gd name="connsiteX120" fmla="*/ 1633688 w 2334638"/>
                <a:gd name="connsiteY120" fmla="*/ 260610 h 260610"/>
                <a:gd name="connsiteX121" fmla="*/ 1553712 w 2334638"/>
                <a:gd name="connsiteY121" fmla="*/ 167148 h 260610"/>
                <a:gd name="connsiteX122" fmla="*/ 1632784 w 2334638"/>
                <a:gd name="connsiteY122" fmla="*/ 74589 h 260610"/>
                <a:gd name="connsiteX123" fmla="*/ 1707373 w 2334638"/>
                <a:gd name="connsiteY123" fmla="*/ 168943 h 260610"/>
                <a:gd name="connsiteX124" fmla="*/ 1707373 w 2334638"/>
                <a:gd name="connsiteY124" fmla="*/ 180621 h 260610"/>
                <a:gd name="connsiteX125" fmla="*/ 1611264 w 2334638"/>
                <a:gd name="connsiteY125" fmla="*/ 180621 h 260610"/>
                <a:gd name="connsiteX126" fmla="*/ 1654371 w 2334638"/>
                <a:gd name="connsiteY126" fmla="*/ 146465 h 260610"/>
                <a:gd name="connsiteX127" fmla="*/ 1632797 w 2334638"/>
                <a:gd name="connsiteY127" fmla="*/ 110527 h 260610"/>
                <a:gd name="connsiteX128" fmla="*/ 1611251 w 2334638"/>
                <a:gd name="connsiteY128" fmla="*/ 146465 h 260610"/>
                <a:gd name="connsiteX129" fmla="*/ 1654371 w 2334638"/>
                <a:gd name="connsiteY129" fmla="*/ 146465 h 260610"/>
                <a:gd name="connsiteX130" fmla="*/ 1861074 w 2334638"/>
                <a:gd name="connsiteY130" fmla="*/ 79976 h 260610"/>
                <a:gd name="connsiteX131" fmla="*/ 1918586 w 2334638"/>
                <a:gd name="connsiteY131" fmla="*/ 79976 h 260610"/>
                <a:gd name="connsiteX132" fmla="*/ 1918586 w 2334638"/>
                <a:gd name="connsiteY132" fmla="*/ 257006 h 260610"/>
                <a:gd name="connsiteX133" fmla="*/ 1861074 w 2334638"/>
                <a:gd name="connsiteY133" fmla="*/ 257006 h 260610"/>
                <a:gd name="connsiteX134" fmla="*/ 1861074 w 2334638"/>
                <a:gd name="connsiteY134" fmla="*/ 79976 h 260610"/>
                <a:gd name="connsiteX135" fmla="*/ 1861074 w 2334638"/>
                <a:gd name="connsiteY135" fmla="*/ 5387 h 260610"/>
                <a:gd name="connsiteX136" fmla="*/ 1918586 w 2334638"/>
                <a:gd name="connsiteY136" fmla="*/ 5387 h 260610"/>
                <a:gd name="connsiteX137" fmla="*/ 1918586 w 2334638"/>
                <a:gd name="connsiteY137" fmla="*/ 56620 h 260610"/>
                <a:gd name="connsiteX138" fmla="*/ 1861074 w 2334638"/>
                <a:gd name="connsiteY138" fmla="*/ 56620 h 260610"/>
                <a:gd name="connsiteX139" fmla="*/ 1861074 w 2334638"/>
                <a:gd name="connsiteY139" fmla="*/ 5387 h 260610"/>
                <a:gd name="connsiteX140" fmla="*/ 2045272 w 2334638"/>
                <a:gd name="connsiteY140" fmla="*/ 145574 h 260610"/>
                <a:gd name="connsiteX141" fmla="*/ 2042586 w 2334638"/>
                <a:gd name="connsiteY141" fmla="*/ 123109 h 260610"/>
                <a:gd name="connsiteX142" fmla="*/ 2026426 w 2334638"/>
                <a:gd name="connsiteY142" fmla="*/ 110527 h 260610"/>
                <a:gd name="connsiteX143" fmla="*/ 2004853 w 2334638"/>
                <a:gd name="connsiteY143" fmla="*/ 169834 h 260610"/>
                <a:gd name="connsiteX144" fmla="*/ 2026426 w 2334638"/>
                <a:gd name="connsiteY144" fmla="*/ 222850 h 260610"/>
                <a:gd name="connsiteX145" fmla="*/ 2047973 w 2334638"/>
                <a:gd name="connsiteY145" fmla="*/ 188708 h 260610"/>
                <a:gd name="connsiteX146" fmla="*/ 2092902 w 2334638"/>
                <a:gd name="connsiteY146" fmla="*/ 194999 h 260610"/>
                <a:gd name="connsiteX147" fmla="*/ 2021917 w 2334638"/>
                <a:gd name="connsiteY147" fmla="*/ 260597 h 260610"/>
                <a:gd name="connsiteX148" fmla="*/ 1943737 w 2334638"/>
                <a:gd name="connsiteY148" fmla="*/ 171630 h 260610"/>
                <a:gd name="connsiteX149" fmla="*/ 2024604 w 2334638"/>
                <a:gd name="connsiteY149" fmla="*/ 74589 h 260610"/>
                <a:gd name="connsiteX150" fmla="*/ 2094711 w 2334638"/>
                <a:gd name="connsiteY150" fmla="*/ 145574 h 260610"/>
                <a:gd name="connsiteX151" fmla="*/ 2045272 w 2334638"/>
                <a:gd name="connsiteY151" fmla="*/ 145574 h 260610"/>
                <a:gd name="connsiteX152" fmla="*/ 1139468 w 2334638"/>
                <a:gd name="connsiteY152" fmla="*/ 5387 h 260610"/>
                <a:gd name="connsiteX153" fmla="*/ 1223049 w 2334638"/>
                <a:gd name="connsiteY153" fmla="*/ 5387 h 260610"/>
                <a:gd name="connsiteX154" fmla="*/ 1276078 w 2334638"/>
                <a:gd name="connsiteY154" fmla="*/ 257006 h 260610"/>
                <a:gd name="connsiteX155" fmla="*/ 1214962 w 2334638"/>
                <a:gd name="connsiteY155" fmla="*/ 257006 h 260610"/>
                <a:gd name="connsiteX156" fmla="*/ 1205080 w 2334638"/>
                <a:gd name="connsiteY156" fmla="*/ 205785 h 260610"/>
                <a:gd name="connsiteX157" fmla="*/ 1146664 w 2334638"/>
                <a:gd name="connsiteY157" fmla="*/ 205785 h 260610"/>
                <a:gd name="connsiteX158" fmla="*/ 1134986 w 2334638"/>
                <a:gd name="connsiteY158" fmla="*/ 257006 h 260610"/>
                <a:gd name="connsiteX159" fmla="*/ 1080175 w 2334638"/>
                <a:gd name="connsiteY159" fmla="*/ 257006 h 260610"/>
                <a:gd name="connsiteX160" fmla="*/ 1139468 w 2334638"/>
                <a:gd name="connsiteY160" fmla="*/ 5387 h 260610"/>
                <a:gd name="connsiteX161" fmla="*/ 1154751 w 2334638"/>
                <a:gd name="connsiteY161" fmla="*/ 161747 h 260610"/>
                <a:gd name="connsiteX162" fmla="*/ 1196075 w 2334638"/>
                <a:gd name="connsiteY162" fmla="*/ 161747 h 260610"/>
                <a:gd name="connsiteX163" fmla="*/ 1178120 w 2334638"/>
                <a:gd name="connsiteY163" fmla="*/ 59307 h 260610"/>
                <a:gd name="connsiteX164" fmla="*/ 1176297 w 2334638"/>
                <a:gd name="connsiteY164" fmla="*/ 59307 h 260610"/>
                <a:gd name="connsiteX165" fmla="*/ 1154751 w 2334638"/>
                <a:gd name="connsiteY165" fmla="*/ 161747 h 260610"/>
                <a:gd name="connsiteX166" fmla="*/ 1730755 w 2334638"/>
                <a:gd name="connsiteY166" fmla="*/ 79976 h 260610"/>
                <a:gd name="connsiteX167" fmla="*/ 1786471 w 2334638"/>
                <a:gd name="connsiteY167" fmla="*/ 79976 h 260610"/>
                <a:gd name="connsiteX168" fmla="*/ 1786471 w 2334638"/>
                <a:gd name="connsiteY168" fmla="*/ 103345 h 260610"/>
                <a:gd name="connsiteX169" fmla="*/ 1787362 w 2334638"/>
                <a:gd name="connsiteY169" fmla="*/ 103345 h 260610"/>
                <a:gd name="connsiteX170" fmla="*/ 1843078 w 2334638"/>
                <a:gd name="connsiteY170" fmla="*/ 75494 h 260610"/>
                <a:gd name="connsiteX171" fmla="*/ 1843078 w 2334638"/>
                <a:gd name="connsiteY171" fmla="*/ 133005 h 260610"/>
                <a:gd name="connsiteX172" fmla="*/ 1819722 w 2334638"/>
                <a:gd name="connsiteY172" fmla="*/ 128510 h 260610"/>
                <a:gd name="connsiteX173" fmla="*/ 1788267 w 2334638"/>
                <a:gd name="connsiteY173" fmla="*/ 141996 h 260610"/>
                <a:gd name="connsiteX174" fmla="*/ 1788267 w 2334638"/>
                <a:gd name="connsiteY174" fmla="*/ 257019 h 260610"/>
                <a:gd name="connsiteX175" fmla="*/ 1730755 w 2334638"/>
                <a:gd name="connsiteY175" fmla="*/ 257019 h 260610"/>
                <a:gd name="connsiteX176" fmla="*/ 1730755 w 2334638"/>
                <a:gd name="connsiteY176" fmla="*/ 79976 h 260610"/>
                <a:gd name="connsiteX177" fmla="*/ 1440498 w 2334638"/>
                <a:gd name="connsiteY177" fmla="*/ 130292 h 260610"/>
                <a:gd name="connsiteX178" fmla="*/ 1440498 w 2334638"/>
                <a:gd name="connsiteY178" fmla="*/ 257006 h 260610"/>
                <a:gd name="connsiteX179" fmla="*/ 1383892 w 2334638"/>
                <a:gd name="connsiteY179" fmla="*/ 257006 h 260610"/>
                <a:gd name="connsiteX180" fmla="*/ 1383892 w 2334638"/>
                <a:gd name="connsiteY180" fmla="*/ 135692 h 260610"/>
                <a:gd name="connsiteX181" fmla="*/ 1370418 w 2334638"/>
                <a:gd name="connsiteY181" fmla="*/ 119518 h 260610"/>
                <a:gd name="connsiteX182" fmla="*/ 1351545 w 2334638"/>
                <a:gd name="connsiteY182" fmla="*/ 130292 h 260610"/>
                <a:gd name="connsiteX183" fmla="*/ 1351545 w 2334638"/>
                <a:gd name="connsiteY183" fmla="*/ 257006 h 260610"/>
                <a:gd name="connsiteX184" fmla="*/ 1294938 w 2334638"/>
                <a:gd name="connsiteY184" fmla="*/ 257006 h 260610"/>
                <a:gd name="connsiteX185" fmla="*/ 1294938 w 2334638"/>
                <a:gd name="connsiteY185" fmla="*/ 79976 h 260610"/>
                <a:gd name="connsiteX186" fmla="*/ 1350654 w 2334638"/>
                <a:gd name="connsiteY186" fmla="*/ 79976 h 260610"/>
                <a:gd name="connsiteX187" fmla="*/ 1351545 w 2334638"/>
                <a:gd name="connsiteY187" fmla="*/ 97958 h 260610"/>
                <a:gd name="connsiteX188" fmla="*/ 1402778 w 2334638"/>
                <a:gd name="connsiteY188" fmla="*/ 75494 h 260610"/>
                <a:gd name="connsiteX189" fmla="*/ 1437825 w 2334638"/>
                <a:gd name="connsiteY189" fmla="*/ 98849 h 260610"/>
                <a:gd name="connsiteX190" fmla="*/ 1438716 w 2334638"/>
                <a:gd name="connsiteY190" fmla="*/ 98849 h 260610"/>
                <a:gd name="connsiteX191" fmla="*/ 1489059 w 2334638"/>
                <a:gd name="connsiteY191" fmla="*/ 75494 h 260610"/>
                <a:gd name="connsiteX192" fmla="*/ 1529479 w 2334638"/>
                <a:gd name="connsiteY192" fmla="*/ 115927 h 260610"/>
                <a:gd name="connsiteX193" fmla="*/ 1529479 w 2334638"/>
                <a:gd name="connsiteY193" fmla="*/ 257019 h 260610"/>
                <a:gd name="connsiteX194" fmla="*/ 1472872 w 2334638"/>
                <a:gd name="connsiteY194" fmla="*/ 257019 h 260610"/>
                <a:gd name="connsiteX195" fmla="*/ 1472872 w 2334638"/>
                <a:gd name="connsiteY195" fmla="*/ 135705 h 260610"/>
                <a:gd name="connsiteX196" fmla="*/ 1459399 w 2334638"/>
                <a:gd name="connsiteY196" fmla="*/ 119532 h 260610"/>
                <a:gd name="connsiteX197" fmla="*/ 1440498 w 2334638"/>
                <a:gd name="connsiteY197" fmla="*/ 130292 h 260610"/>
                <a:gd name="connsiteX198" fmla="*/ 2285227 w 2334638"/>
                <a:gd name="connsiteY198" fmla="*/ 236337 h 260610"/>
                <a:gd name="connsiteX199" fmla="*/ 2310379 w 2334638"/>
                <a:gd name="connsiteY199" fmla="*/ 212077 h 260610"/>
                <a:gd name="connsiteX200" fmla="*/ 2334639 w 2334638"/>
                <a:gd name="connsiteY200" fmla="*/ 236148 h 260610"/>
                <a:gd name="connsiteX201" fmla="*/ 2334639 w 2334638"/>
                <a:gd name="connsiteY201" fmla="*/ 236337 h 260610"/>
                <a:gd name="connsiteX202" fmla="*/ 2310567 w 2334638"/>
                <a:gd name="connsiteY202" fmla="*/ 260597 h 260610"/>
                <a:gd name="connsiteX203" fmla="*/ 2310379 w 2334638"/>
                <a:gd name="connsiteY203" fmla="*/ 260597 h 260610"/>
                <a:gd name="connsiteX204" fmla="*/ 2285227 w 2334638"/>
                <a:gd name="connsiteY204" fmla="*/ 236337 h 260610"/>
                <a:gd name="connsiteX205" fmla="*/ 2289709 w 2334638"/>
                <a:gd name="connsiteY205" fmla="*/ 236337 h 260610"/>
                <a:gd name="connsiteX206" fmla="*/ 2310379 w 2334638"/>
                <a:gd name="connsiteY206" fmla="*/ 255197 h 260610"/>
                <a:gd name="connsiteX207" fmla="*/ 2330156 w 2334638"/>
                <a:gd name="connsiteY207" fmla="*/ 236337 h 260610"/>
                <a:gd name="connsiteX208" fmla="*/ 2310379 w 2334638"/>
                <a:gd name="connsiteY208" fmla="*/ 216559 h 260610"/>
                <a:gd name="connsiteX209" fmla="*/ 2289709 w 2334638"/>
                <a:gd name="connsiteY209" fmla="*/ 236337 h 26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2334638" h="260610">
                  <a:moveTo>
                    <a:pt x="834833" y="74589"/>
                  </a:moveTo>
                  <a:cubicBezTo>
                    <a:pt x="887849" y="74589"/>
                    <a:pt x="914809" y="114132"/>
                    <a:pt x="914809" y="167148"/>
                  </a:cubicBezTo>
                  <a:cubicBezTo>
                    <a:pt x="914809" y="221972"/>
                    <a:pt x="888740" y="260610"/>
                    <a:pt x="834833" y="260610"/>
                  </a:cubicBezTo>
                  <a:cubicBezTo>
                    <a:pt x="780022" y="260610"/>
                    <a:pt x="754857" y="221972"/>
                    <a:pt x="754857" y="167148"/>
                  </a:cubicBezTo>
                  <a:cubicBezTo>
                    <a:pt x="754857" y="114132"/>
                    <a:pt x="781817" y="74589"/>
                    <a:pt x="834833" y="74589"/>
                  </a:cubicBezTo>
                  <a:close/>
                  <a:moveTo>
                    <a:pt x="834833" y="224659"/>
                  </a:moveTo>
                  <a:cubicBezTo>
                    <a:pt x="849211" y="224659"/>
                    <a:pt x="855502" y="212077"/>
                    <a:pt x="855502" y="167148"/>
                  </a:cubicBezTo>
                  <a:cubicBezTo>
                    <a:pt x="855502" y="125810"/>
                    <a:pt x="851007" y="110541"/>
                    <a:pt x="834833" y="110541"/>
                  </a:cubicBezTo>
                  <a:cubicBezTo>
                    <a:pt x="818660" y="110541"/>
                    <a:pt x="814164" y="125810"/>
                    <a:pt x="814164" y="167148"/>
                  </a:cubicBezTo>
                  <a:cubicBezTo>
                    <a:pt x="814164" y="212077"/>
                    <a:pt x="820455" y="224659"/>
                    <a:pt x="834833" y="224659"/>
                  </a:cubicBezTo>
                  <a:close/>
                  <a:moveTo>
                    <a:pt x="951665" y="119518"/>
                  </a:moveTo>
                  <a:lnTo>
                    <a:pt x="928296" y="119518"/>
                  </a:lnTo>
                  <a:lnTo>
                    <a:pt x="928296" y="79976"/>
                  </a:lnTo>
                  <a:lnTo>
                    <a:pt x="951665" y="79976"/>
                  </a:lnTo>
                  <a:lnTo>
                    <a:pt x="951665" y="60211"/>
                  </a:lnTo>
                  <a:cubicBezTo>
                    <a:pt x="951665" y="16173"/>
                    <a:pt x="973239" y="0"/>
                    <a:pt x="1010972" y="0"/>
                  </a:cubicBezTo>
                  <a:cubicBezTo>
                    <a:pt x="1021759" y="0"/>
                    <a:pt x="1030736" y="1795"/>
                    <a:pt x="1039728" y="2700"/>
                  </a:cubicBezTo>
                  <a:lnTo>
                    <a:pt x="1039728" y="46738"/>
                  </a:lnTo>
                  <a:cubicBezTo>
                    <a:pt x="1036239" y="45635"/>
                    <a:pt x="1032612" y="45032"/>
                    <a:pt x="1028954" y="44943"/>
                  </a:cubicBezTo>
                  <a:cubicBezTo>
                    <a:pt x="1013686" y="44943"/>
                    <a:pt x="1008285" y="51234"/>
                    <a:pt x="1008285" y="62007"/>
                  </a:cubicBezTo>
                  <a:lnTo>
                    <a:pt x="1008285" y="79989"/>
                  </a:lnTo>
                  <a:lnTo>
                    <a:pt x="1039728" y="79989"/>
                  </a:lnTo>
                  <a:lnTo>
                    <a:pt x="1039728" y="119532"/>
                  </a:lnTo>
                  <a:lnTo>
                    <a:pt x="1008285" y="119532"/>
                  </a:lnTo>
                  <a:lnTo>
                    <a:pt x="1008285" y="257019"/>
                  </a:lnTo>
                  <a:lnTo>
                    <a:pt x="951665" y="257019"/>
                  </a:lnTo>
                  <a:lnTo>
                    <a:pt x="951665" y="119518"/>
                  </a:lnTo>
                  <a:close/>
                  <a:moveTo>
                    <a:pt x="283979" y="129401"/>
                  </a:moveTo>
                  <a:cubicBezTo>
                    <a:pt x="283979" y="118614"/>
                    <a:pt x="279484" y="111432"/>
                    <a:pt x="269615" y="111432"/>
                  </a:cubicBezTo>
                  <a:cubicBezTo>
                    <a:pt x="255237" y="111432"/>
                    <a:pt x="250742" y="124014"/>
                    <a:pt x="250742" y="134787"/>
                  </a:cubicBezTo>
                  <a:lnTo>
                    <a:pt x="200412" y="124000"/>
                  </a:lnTo>
                  <a:cubicBezTo>
                    <a:pt x="206690" y="89858"/>
                    <a:pt x="239050" y="75480"/>
                    <a:pt x="271397" y="75480"/>
                  </a:cubicBezTo>
                  <a:cubicBezTo>
                    <a:pt x="305539" y="75480"/>
                    <a:pt x="341491" y="89845"/>
                    <a:pt x="341491" y="129387"/>
                  </a:cubicBezTo>
                  <a:lnTo>
                    <a:pt x="341491" y="228237"/>
                  </a:lnTo>
                  <a:cubicBezTo>
                    <a:pt x="341491" y="248001"/>
                    <a:pt x="344191" y="254292"/>
                    <a:pt x="346877" y="256992"/>
                  </a:cubicBezTo>
                  <a:lnTo>
                    <a:pt x="287570" y="256992"/>
                  </a:lnTo>
                  <a:cubicBezTo>
                    <a:pt x="286679" y="251606"/>
                    <a:pt x="285775" y="243505"/>
                    <a:pt x="285775" y="240819"/>
                  </a:cubicBezTo>
                  <a:cubicBezTo>
                    <a:pt x="275893" y="250701"/>
                    <a:pt x="258815" y="260597"/>
                    <a:pt x="242641" y="260597"/>
                  </a:cubicBezTo>
                  <a:cubicBezTo>
                    <a:pt x="213886" y="260597"/>
                    <a:pt x="192312" y="240819"/>
                    <a:pt x="193217" y="208472"/>
                  </a:cubicBezTo>
                  <a:cubicBezTo>
                    <a:pt x="194108" y="162638"/>
                    <a:pt x="246232" y="148261"/>
                    <a:pt x="283979" y="143778"/>
                  </a:cubicBezTo>
                  <a:lnTo>
                    <a:pt x="283979" y="129401"/>
                  </a:lnTo>
                  <a:close/>
                  <a:moveTo>
                    <a:pt x="283979" y="171630"/>
                  </a:moveTo>
                  <a:cubicBezTo>
                    <a:pt x="264215" y="173425"/>
                    <a:pt x="248933" y="181512"/>
                    <a:pt x="248933" y="203976"/>
                  </a:cubicBezTo>
                  <a:cubicBezTo>
                    <a:pt x="248933" y="216559"/>
                    <a:pt x="255224" y="222850"/>
                    <a:pt x="266010" y="222850"/>
                  </a:cubicBezTo>
                  <a:cubicBezTo>
                    <a:pt x="272302" y="222850"/>
                    <a:pt x="279497" y="218354"/>
                    <a:pt x="283979" y="212063"/>
                  </a:cubicBezTo>
                  <a:lnTo>
                    <a:pt x="283979" y="171630"/>
                  </a:lnTo>
                  <a:close/>
                  <a:moveTo>
                    <a:pt x="432253" y="130292"/>
                  </a:moveTo>
                  <a:lnTo>
                    <a:pt x="432253" y="257006"/>
                  </a:lnTo>
                  <a:lnTo>
                    <a:pt x="374742" y="257006"/>
                  </a:lnTo>
                  <a:lnTo>
                    <a:pt x="374742" y="79976"/>
                  </a:lnTo>
                  <a:lnTo>
                    <a:pt x="430458" y="79976"/>
                  </a:lnTo>
                  <a:lnTo>
                    <a:pt x="431362" y="97958"/>
                  </a:lnTo>
                  <a:cubicBezTo>
                    <a:pt x="443945" y="85376"/>
                    <a:pt x="459214" y="75494"/>
                    <a:pt x="481678" y="75494"/>
                  </a:cubicBezTo>
                  <a:cubicBezTo>
                    <a:pt x="506843" y="75494"/>
                    <a:pt x="521221" y="92558"/>
                    <a:pt x="521221" y="116832"/>
                  </a:cubicBezTo>
                  <a:lnTo>
                    <a:pt x="521221" y="257019"/>
                  </a:lnTo>
                  <a:lnTo>
                    <a:pt x="463709" y="257019"/>
                  </a:lnTo>
                  <a:lnTo>
                    <a:pt x="463709" y="134801"/>
                  </a:lnTo>
                  <a:cubicBezTo>
                    <a:pt x="463709" y="124919"/>
                    <a:pt x="460105" y="119532"/>
                    <a:pt x="450222" y="119532"/>
                  </a:cubicBezTo>
                  <a:cubicBezTo>
                    <a:pt x="443945" y="119518"/>
                    <a:pt x="437640" y="123109"/>
                    <a:pt x="432253" y="130292"/>
                  </a:cubicBezTo>
                  <a:close/>
                  <a:moveTo>
                    <a:pt x="556267" y="5387"/>
                  </a:moveTo>
                  <a:lnTo>
                    <a:pt x="613779" y="5387"/>
                  </a:lnTo>
                  <a:lnTo>
                    <a:pt x="613779" y="132992"/>
                  </a:lnTo>
                  <a:lnTo>
                    <a:pt x="614670" y="132992"/>
                  </a:lnTo>
                  <a:lnTo>
                    <a:pt x="656912" y="79976"/>
                  </a:lnTo>
                  <a:lnTo>
                    <a:pt x="713519" y="79976"/>
                  </a:lnTo>
                  <a:lnTo>
                    <a:pt x="665904" y="133896"/>
                  </a:lnTo>
                  <a:lnTo>
                    <a:pt x="713519" y="257006"/>
                  </a:lnTo>
                  <a:lnTo>
                    <a:pt x="654212" y="257006"/>
                  </a:lnTo>
                  <a:lnTo>
                    <a:pt x="626361" y="179716"/>
                  </a:lnTo>
                  <a:lnTo>
                    <a:pt x="625457" y="179716"/>
                  </a:lnTo>
                  <a:lnTo>
                    <a:pt x="613779" y="193203"/>
                  </a:lnTo>
                  <a:lnTo>
                    <a:pt x="613779" y="257006"/>
                  </a:lnTo>
                  <a:lnTo>
                    <a:pt x="556267" y="257006"/>
                  </a:lnTo>
                  <a:lnTo>
                    <a:pt x="556267" y="5387"/>
                  </a:lnTo>
                  <a:close/>
                  <a:moveTo>
                    <a:pt x="132114" y="125810"/>
                  </a:moveTo>
                  <a:cubicBezTo>
                    <a:pt x="159074" y="134801"/>
                    <a:pt x="178839" y="157265"/>
                    <a:pt x="178839" y="189626"/>
                  </a:cubicBezTo>
                  <a:cubicBezTo>
                    <a:pt x="178839" y="232746"/>
                    <a:pt x="144697" y="257019"/>
                    <a:pt x="96163" y="257019"/>
                  </a:cubicBezTo>
                  <a:lnTo>
                    <a:pt x="0" y="257019"/>
                  </a:lnTo>
                  <a:lnTo>
                    <a:pt x="0" y="5387"/>
                  </a:lnTo>
                  <a:lnTo>
                    <a:pt x="98849" y="5387"/>
                  </a:lnTo>
                  <a:cubicBezTo>
                    <a:pt x="143778" y="5387"/>
                    <a:pt x="172534" y="32347"/>
                    <a:pt x="172534" y="66489"/>
                  </a:cubicBezTo>
                  <a:cubicBezTo>
                    <a:pt x="172534" y="99740"/>
                    <a:pt x="150070" y="116818"/>
                    <a:pt x="132101" y="124000"/>
                  </a:cubicBezTo>
                  <a:lnTo>
                    <a:pt x="132101" y="125810"/>
                  </a:lnTo>
                  <a:lnTo>
                    <a:pt x="132114" y="125810"/>
                  </a:lnTo>
                  <a:close/>
                  <a:moveTo>
                    <a:pt x="61129" y="210281"/>
                  </a:moveTo>
                  <a:lnTo>
                    <a:pt x="84485" y="210281"/>
                  </a:lnTo>
                  <a:cubicBezTo>
                    <a:pt x="98863" y="210281"/>
                    <a:pt x="116832" y="203990"/>
                    <a:pt x="116832" y="178825"/>
                  </a:cubicBezTo>
                  <a:cubicBezTo>
                    <a:pt x="116832" y="159965"/>
                    <a:pt x="105154" y="147383"/>
                    <a:pt x="84485" y="147383"/>
                  </a:cubicBezTo>
                  <a:lnTo>
                    <a:pt x="61129" y="147383"/>
                  </a:lnTo>
                  <a:lnTo>
                    <a:pt x="61129" y="210281"/>
                  </a:lnTo>
                  <a:close/>
                  <a:moveTo>
                    <a:pt x="61129" y="105127"/>
                  </a:moveTo>
                  <a:lnTo>
                    <a:pt x="82690" y="105127"/>
                  </a:lnTo>
                  <a:cubicBezTo>
                    <a:pt x="105154" y="105127"/>
                    <a:pt x="114145" y="92545"/>
                    <a:pt x="114145" y="78167"/>
                  </a:cubicBezTo>
                  <a:cubicBezTo>
                    <a:pt x="114145" y="53907"/>
                    <a:pt x="97972" y="50316"/>
                    <a:pt x="83594" y="50316"/>
                  </a:cubicBezTo>
                  <a:lnTo>
                    <a:pt x="61129" y="50316"/>
                  </a:lnTo>
                  <a:lnTo>
                    <a:pt x="61129" y="105127"/>
                  </a:lnTo>
                  <a:close/>
                  <a:moveTo>
                    <a:pt x="2199851" y="129401"/>
                  </a:moveTo>
                  <a:cubicBezTo>
                    <a:pt x="2199851" y="118614"/>
                    <a:pt x="2194451" y="111432"/>
                    <a:pt x="2184582" y="111432"/>
                  </a:cubicBezTo>
                  <a:cubicBezTo>
                    <a:pt x="2171082" y="111432"/>
                    <a:pt x="2166600" y="124014"/>
                    <a:pt x="2165709" y="134787"/>
                  </a:cubicBezTo>
                  <a:lnTo>
                    <a:pt x="2116298" y="124000"/>
                  </a:lnTo>
                  <a:cubicBezTo>
                    <a:pt x="2122576" y="89858"/>
                    <a:pt x="2154922" y="75480"/>
                    <a:pt x="2187283" y="75480"/>
                  </a:cubicBezTo>
                  <a:cubicBezTo>
                    <a:pt x="2221425" y="75480"/>
                    <a:pt x="2257363" y="89845"/>
                    <a:pt x="2257363" y="129387"/>
                  </a:cubicBezTo>
                  <a:lnTo>
                    <a:pt x="2257363" y="228237"/>
                  </a:lnTo>
                  <a:cubicBezTo>
                    <a:pt x="2257363" y="248001"/>
                    <a:pt x="2260049" y="254292"/>
                    <a:pt x="2261872" y="256992"/>
                  </a:cubicBezTo>
                  <a:lnTo>
                    <a:pt x="2203442" y="256992"/>
                  </a:lnTo>
                  <a:cubicBezTo>
                    <a:pt x="2202551" y="251606"/>
                    <a:pt x="2201647" y="243505"/>
                    <a:pt x="2201647" y="240819"/>
                  </a:cubicBezTo>
                  <a:cubicBezTo>
                    <a:pt x="2191765" y="250701"/>
                    <a:pt x="2174700" y="260597"/>
                    <a:pt x="2157609" y="260597"/>
                  </a:cubicBezTo>
                  <a:cubicBezTo>
                    <a:pt x="2129771" y="260597"/>
                    <a:pt x="2107293" y="240819"/>
                    <a:pt x="2108198" y="208472"/>
                  </a:cubicBezTo>
                  <a:cubicBezTo>
                    <a:pt x="2109993" y="162638"/>
                    <a:pt x="2162118" y="148261"/>
                    <a:pt x="2199851" y="143778"/>
                  </a:cubicBezTo>
                  <a:lnTo>
                    <a:pt x="2199851" y="129401"/>
                  </a:lnTo>
                  <a:close/>
                  <a:moveTo>
                    <a:pt x="2199851" y="171630"/>
                  </a:moveTo>
                  <a:cubicBezTo>
                    <a:pt x="2180073" y="173425"/>
                    <a:pt x="2164804" y="181512"/>
                    <a:pt x="2164804" y="203976"/>
                  </a:cubicBezTo>
                  <a:cubicBezTo>
                    <a:pt x="2164804" y="216559"/>
                    <a:pt x="2171082" y="222850"/>
                    <a:pt x="2180964" y="222850"/>
                  </a:cubicBezTo>
                  <a:cubicBezTo>
                    <a:pt x="2188160" y="222850"/>
                    <a:pt x="2194438" y="218354"/>
                    <a:pt x="2199838" y="212063"/>
                  </a:cubicBezTo>
                  <a:lnTo>
                    <a:pt x="2199838" y="171630"/>
                  </a:lnTo>
                  <a:lnTo>
                    <a:pt x="2199851" y="171630"/>
                  </a:lnTo>
                  <a:close/>
                  <a:moveTo>
                    <a:pt x="1611264" y="180621"/>
                  </a:moveTo>
                  <a:cubicBezTo>
                    <a:pt x="1610346" y="195890"/>
                    <a:pt x="1614855" y="222850"/>
                    <a:pt x="1638211" y="222850"/>
                  </a:cubicBezTo>
                  <a:cubicBezTo>
                    <a:pt x="1651684" y="222850"/>
                    <a:pt x="1663362" y="212063"/>
                    <a:pt x="1666048" y="198590"/>
                  </a:cubicBezTo>
                  <a:lnTo>
                    <a:pt x="1704700" y="212077"/>
                  </a:lnTo>
                  <a:cubicBezTo>
                    <a:pt x="1702013" y="220163"/>
                    <a:pt x="1684922" y="260610"/>
                    <a:pt x="1633688" y="260610"/>
                  </a:cubicBezTo>
                  <a:cubicBezTo>
                    <a:pt x="1578863" y="260610"/>
                    <a:pt x="1553712" y="216572"/>
                    <a:pt x="1553712" y="167148"/>
                  </a:cubicBezTo>
                  <a:cubicBezTo>
                    <a:pt x="1553712" y="116818"/>
                    <a:pt x="1580686" y="74589"/>
                    <a:pt x="1632784" y="74589"/>
                  </a:cubicBezTo>
                  <a:cubicBezTo>
                    <a:pt x="1687608" y="74589"/>
                    <a:pt x="1707373" y="122218"/>
                    <a:pt x="1707373" y="168943"/>
                  </a:cubicBezTo>
                  <a:lnTo>
                    <a:pt x="1707373" y="180621"/>
                  </a:lnTo>
                  <a:lnTo>
                    <a:pt x="1611264" y="180621"/>
                  </a:lnTo>
                  <a:close/>
                  <a:moveTo>
                    <a:pt x="1654371" y="146465"/>
                  </a:moveTo>
                  <a:cubicBezTo>
                    <a:pt x="1654371" y="130292"/>
                    <a:pt x="1652575" y="110527"/>
                    <a:pt x="1632797" y="110527"/>
                  </a:cubicBezTo>
                  <a:cubicBezTo>
                    <a:pt x="1616637" y="110527"/>
                    <a:pt x="1610332" y="130292"/>
                    <a:pt x="1611251" y="146465"/>
                  </a:cubicBezTo>
                  <a:lnTo>
                    <a:pt x="1654371" y="146465"/>
                  </a:lnTo>
                  <a:close/>
                  <a:moveTo>
                    <a:pt x="1861074" y="79976"/>
                  </a:moveTo>
                  <a:lnTo>
                    <a:pt x="1918586" y="79976"/>
                  </a:lnTo>
                  <a:lnTo>
                    <a:pt x="1918586" y="257006"/>
                  </a:lnTo>
                  <a:lnTo>
                    <a:pt x="1861074" y="257006"/>
                  </a:lnTo>
                  <a:lnTo>
                    <a:pt x="1861074" y="79976"/>
                  </a:lnTo>
                  <a:close/>
                  <a:moveTo>
                    <a:pt x="1861074" y="5387"/>
                  </a:moveTo>
                  <a:lnTo>
                    <a:pt x="1918586" y="5387"/>
                  </a:lnTo>
                  <a:lnTo>
                    <a:pt x="1918586" y="56620"/>
                  </a:lnTo>
                  <a:lnTo>
                    <a:pt x="1861074" y="56620"/>
                  </a:lnTo>
                  <a:lnTo>
                    <a:pt x="1861074" y="5387"/>
                  </a:lnTo>
                  <a:close/>
                  <a:moveTo>
                    <a:pt x="2045272" y="145574"/>
                  </a:moveTo>
                  <a:cubicBezTo>
                    <a:pt x="2045272" y="138392"/>
                    <a:pt x="2045272" y="129401"/>
                    <a:pt x="2042586" y="123109"/>
                  </a:cubicBezTo>
                  <a:cubicBezTo>
                    <a:pt x="2039899" y="115914"/>
                    <a:pt x="2035390" y="110527"/>
                    <a:pt x="2026426" y="110527"/>
                  </a:cubicBezTo>
                  <a:cubicBezTo>
                    <a:pt x="2007553" y="110527"/>
                    <a:pt x="2004853" y="133883"/>
                    <a:pt x="2004853" y="169834"/>
                  </a:cubicBezTo>
                  <a:cubicBezTo>
                    <a:pt x="2004853" y="209377"/>
                    <a:pt x="2011130" y="222850"/>
                    <a:pt x="2026426" y="222850"/>
                  </a:cubicBezTo>
                  <a:cubicBezTo>
                    <a:pt x="2046177" y="222850"/>
                    <a:pt x="2047973" y="202181"/>
                    <a:pt x="2047973" y="188708"/>
                  </a:cubicBezTo>
                  <a:lnTo>
                    <a:pt x="2092902" y="194999"/>
                  </a:lnTo>
                  <a:cubicBezTo>
                    <a:pt x="2088420" y="238132"/>
                    <a:pt x="2063268" y="260597"/>
                    <a:pt x="2021917" y="260597"/>
                  </a:cubicBezTo>
                  <a:cubicBezTo>
                    <a:pt x="1970710" y="260597"/>
                    <a:pt x="1943737" y="215668"/>
                    <a:pt x="1943737" y="171630"/>
                  </a:cubicBezTo>
                  <a:cubicBezTo>
                    <a:pt x="1943737" y="123109"/>
                    <a:pt x="1970710" y="74589"/>
                    <a:pt x="2024604" y="74589"/>
                  </a:cubicBezTo>
                  <a:cubicBezTo>
                    <a:pt x="2084828" y="74589"/>
                    <a:pt x="2094711" y="127605"/>
                    <a:pt x="2094711" y="145574"/>
                  </a:cubicBezTo>
                  <a:lnTo>
                    <a:pt x="2045272" y="145574"/>
                  </a:lnTo>
                  <a:close/>
                  <a:moveTo>
                    <a:pt x="1139468" y="5387"/>
                  </a:moveTo>
                  <a:lnTo>
                    <a:pt x="1223049" y="5387"/>
                  </a:lnTo>
                  <a:lnTo>
                    <a:pt x="1276078" y="257006"/>
                  </a:lnTo>
                  <a:lnTo>
                    <a:pt x="1214962" y="257006"/>
                  </a:lnTo>
                  <a:lnTo>
                    <a:pt x="1205080" y="205785"/>
                  </a:lnTo>
                  <a:lnTo>
                    <a:pt x="1146664" y="205785"/>
                  </a:lnTo>
                  <a:lnTo>
                    <a:pt x="1134986" y="257006"/>
                  </a:lnTo>
                  <a:lnTo>
                    <a:pt x="1080175" y="257006"/>
                  </a:lnTo>
                  <a:lnTo>
                    <a:pt x="1139468" y="5387"/>
                  </a:lnTo>
                  <a:close/>
                  <a:moveTo>
                    <a:pt x="1154751" y="161747"/>
                  </a:moveTo>
                  <a:lnTo>
                    <a:pt x="1196075" y="161747"/>
                  </a:lnTo>
                  <a:lnTo>
                    <a:pt x="1178120" y="59307"/>
                  </a:lnTo>
                  <a:lnTo>
                    <a:pt x="1176297" y="59307"/>
                  </a:lnTo>
                  <a:lnTo>
                    <a:pt x="1154751" y="161747"/>
                  </a:lnTo>
                  <a:close/>
                  <a:moveTo>
                    <a:pt x="1730755" y="79976"/>
                  </a:moveTo>
                  <a:lnTo>
                    <a:pt x="1786471" y="79976"/>
                  </a:lnTo>
                  <a:lnTo>
                    <a:pt x="1786471" y="103345"/>
                  </a:lnTo>
                  <a:lnTo>
                    <a:pt x="1787362" y="103345"/>
                  </a:lnTo>
                  <a:cubicBezTo>
                    <a:pt x="1799040" y="84471"/>
                    <a:pt x="1820614" y="75494"/>
                    <a:pt x="1843078" y="75494"/>
                  </a:cubicBezTo>
                  <a:lnTo>
                    <a:pt x="1843078" y="133005"/>
                  </a:lnTo>
                  <a:cubicBezTo>
                    <a:pt x="1835882" y="130305"/>
                    <a:pt x="1829605" y="128510"/>
                    <a:pt x="1819722" y="128510"/>
                  </a:cubicBezTo>
                  <a:cubicBezTo>
                    <a:pt x="1804454" y="128510"/>
                    <a:pt x="1794571" y="133896"/>
                    <a:pt x="1788267" y="141996"/>
                  </a:cubicBezTo>
                  <a:lnTo>
                    <a:pt x="1788267" y="257019"/>
                  </a:lnTo>
                  <a:lnTo>
                    <a:pt x="1730755" y="257019"/>
                  </a:lnTo>
                  <a:lnTo>
                    <a:pt x="1730755" y="79976"/>
                  </a:lnTo>
                  <a:close/>
                  <a:moveTo>
                    <a:pt x="1440498" y="130292"/>
                  </a:moveTo>
                  <a:lnTo>
                    <a:pt x="1440498" y="257006"/>
                  </a:lnTo>
                  <a:lnTo>
                    <a:pt x="1383892" y="257006"/>
                  </a:lnTo>
                  <a:lnTo>
                    <a:pt x="1383892" y="135692"/>
                  </a:lnTo>
                  <a:cubicBezTo>
                    <a:pt x="1383892" y="125810"/>
                    <a:pt x="1381205" y="119518"/>
                    <a:pt x="1370418" y="119518"/>
                  </a:cubicBezTo>
                  <a:cubicBezTo>
                    <a:pt x="1365018" y="119518"/>
                    <a:pt x="1356054" y="124014"/>
                    <a:pt x="1351545" y="130292"/>
                  </a:cubicBezTo>
                  <a:lnTo>
                    <a:pt x="1351545" y="257006"/>
                  </a:lnTo>
                  <a:lnTo>
                    <a:pt x="1294938" y="257006"/>
                  </a:lnTo>
                  <a:lnTo>
                    <a:pt x="1294938" y="79976"/>
                  </a:lnTo>
                  <a:lnTo>
                    <a:pt x="1350654" y="79976"/>
                  </a:lnTo>
                  <a:lnTo>
                    <a:pt x="1351545" y="97958"/>
                  </a:lnTo>
                  <a:cubicBezTo>
                    <a:pt x="1364127" y="86281"/>
                    <a:pt x="1382109" y="75494"/>
                    <a:pt x="1402778" y="75494"/>
                  </a:cubicBezTo>
                  <a:cubicBezTo>
                    <a:pt x="1420734" y="75494"/>
                    <a:pt x="1432412" y="85376"/>
                    <a:pt x="1437825" y="98849"/>
                  </a:cubicBezTo>
                  <a:lnTo>
                    <a:pt x="1438716" y="98849"/>
                  </a:lnTo>
                  <a:cubicBezTo>
                    <a:pt x="1448599" y="88063"/>
                    <a:pt x="1465663" y="75494"/>
                    <a:pt x="1489059" y="75494"/>
                  </a:cubicBezTo>
                  <a:cubicBezTo>
                    <a:pt x="1513319" y="75494"/>
                    <a:pt x="1529479" y="90763"/>
                    <a:pt x="1529479" y="115927"/>
                  </a:cubicBezTo>
                  <a:lnTo>
                    <a:pt x="1529479" y="257019"/>
                  </a:lnTo>
                  <a:lnTo>
                    <a:pt x="1472872" y="257019"/>
                  </a:lnTo>
                  <a:lnTo>
                    <a:pt x="1472872" y="135705"/>
                  </a:lnTo>
                  <a:cubicBezTo>
                    <a:pt x="1472872" y="125823"/>
                    <a:pt x="1470186" y="119532"/>
                    <a:pt x="1459399" y="119532"/>
                  </a:cubicBezTo>
                  <a:cubicBezTo>
                    <a:pt x="1452190" y="119518"/>
                    <a:pt x="1444117" y="125810"/>
                    <a:pt x="1440498" y="130292"/>
                  </a:cubicBezTo>
                  <a:close/>
                  <a:moveTo>
                    <a:pt x="2285227" y="236337"/>
                  </a:moveTo>
                  <a:cubicBezTo>
                    <a:pt x="2285227" y="222850"/>
                    <a:pt x="2295987" y="212077"/>
                    <a:pt x="2310379" y="212077"/>
                  </a:cubicBezTo>
                  <a:cubicBezTo>
                    <a:pt x="2323730" y="212024"/>
                    <a:pt x="2334585" y="222801"/>
                    <a:pt x="2334639" y="236148"/>
                  </a:cubicBezTo>
                  <a:cubicBezTo>
                    <a:pt x="2334639" y="236211"/>
                    <a:pt x="2334639" y="236273"/>
                    <a:pt x="2334639" y="236337"/>
                  </a:cubicBezTo>
                  <a:cubicBezTo>
                    <a:pt x="2334693" y="249683"/>
                    <a:pt x="2323919" y="260544"/>
                    <a:pt x="2310567" y="260597"/>
                  </a:cubicBezTo>
                  <a:cubicBezTo>
                    <a:pt x="2310500" y="260597"/>
                    <a:pt x="2310446" y="260597"/>
                    <a:pt x="2310379" y="260597"/>
                  </a:cubicBezTo>
                  <a:cubicBezTo>
                    <a:pt x="2295987" y="260610"/>
                    <a:pt x="2285227" y="249810"/>
                    <a:pt x="2285227" y="236337"/>
                  </a:cubicBezTo>
                  <a:close/>
                  <a:moveTo>
                    <a:pt x="2289709" y="236337"/>
                  </a:moveTo>
                  <a:cubicBezTo>
                    <a:pt x="2289709" y="247110"/>
                    <a:pt x="2298701" y="255197"/>
                    <a:pt x="2310379" y="255197"/>
                  </a:cubicBezTo>
                  <a:cubicBezTo>
                    <a:pt x="2321165" y="255197"/>
                    <a:pt x="2330156" y="247110"/>
                    <a:pt x="2330156" y="236337"/>
                  </a:cubicBezTo>
                  <a:cubicBezTo>
                    <a:pt x="2330156" y="225550"/>
                    <a:pt x="2321165" y="216559"/>
                    <a:pt x="2310379" y="216559"/>
                  </a:cubicBezTo>
                  <a:cubicBezTo>
                    <a:pt x="2298701" y="216559"/>
                    <a:pt x="2289709" y="225550"/>
                    <a:pt x="2289709" y="236337"/>
                  </a:cubicBez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F09D8544-2885-9433-8FD7-FD7DC9B56659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0364144" y="3314289"/>
              <a:ext cx="22477" cy="26960"/>
            </a:xfrm>
            <a:custGeom>
              <a:avLst/>
              <a:gdLst>
                <a:gd name="connsiteX0" fmla="*/ 21574 w 22477"/>
                <a:gd name="connsiteY0" fmla="*/ 26960 h 26960"/>
                <a:gd name="connsiteX1" fmla="*/ 17092 w 22477"/>
                <a:gd name="connsiteY1" fmla="*/ 26960 h 26960"/>
                <a:gd name="connsiteX2" fmla="*/ 8991 w 22477"/>
                <a:gd name="connsiteY2" fmla="*/ 14378 h 26960"/>
                <a:gd name="connsiteX3" fmla="*/ 4482 w 22477"/>
                <a:gd name="connsiteY3" fmla="*/ 14378 h 26960"/>
                <a:gd name="connsiteX4" fmla="*/ 4482 w 22477"/>
                <a:gd name="connsiteY4" fmla="*/ 26960 h 26960"/>
                <a:gd name="connsiteX5" fmla="*/ 0 w 22477"/>
                <a:gd name="connsiteY5" fmla="*/ 26960 h 26960"/>
                <a:gd name="connsiteX6" fmla="*/ 0 w 22477"/>
                <a:gd name="connsiteY6" fmla="*/ 0 h 26960"/>
                <a:gd name="connsiteX7" fmla="*/ 12582 w 22477"/>
                <a:gd name="connsiteY7" fmla="*/ 0 h 26960"/>
                <a:gd name="connsiteX8" fmla="*/ 18887 w 22477"/>
                <a:gd name="connsiteY8" fmla="*/ 891 h 26960"/>
                <a:gd name="connsiteX9" fmla="*/ 22478 w 22477"/>
                <a:gd name="connsiteY9" fmla="*/ 7182 h 26960"/>
                <a:gd name="connsiteX10" fmla="*/ 13487 w 22477"/>
                <a:gd name="connsiteY10" fmla="*/ 14378 h 26960"/>
                <a:gd name="connsiteX11" fmla="*/ 21574 w 22477"/>
                <a:gd name="connsiteY11" fmla="*/ 26960 h 26960"/>
                <a:gd name="connsiteX12" fmla="*/ 9005 w 22477"/>
                <a:gd name="connsiteY12" fmla="*/ 10787 h 26960"/>
                <a:gd name="connsiteX13" fmla="*/ 17996 w 22477"/>
                <a:gd name="connsiteY13" fmla="*/ 7182 h 26960"/>
                <a:gd name="connsiteX14" fmla="*/ 11691 w 22477"/>
                <a:gd name="connsiteY14" fmla="*/ 2687 h 26960"/>
                <a:gd name="connsiteX15" fmla="*/ 4496 w 22477"/>
                <a:gd name="connsiteY15" fmla="*/ 2687 h 26960"/>
                <a:gd name="connsiteX16" fmla="*/ 4496 w 22477"/>
                <a:gd name="connsiteY16" fmla="*/ 10773 h 26960"/>
                <a:gd name="connsiteX17" fmla="*/ 9005 w 22477"/>
                <a:gd name="connsiteY17" fmla="*/ 10773 h 26960"/>
                <a:gd name="connsiteX18" fmla="*/ 9005 w 22477"/>
                <a:gd name="connsiteY18" fmla="*/ 10787 h 2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77" h="26960">
                  <a:moveTo>
                    <a:pt x="21574" y="26960"/>
                  </a:moveTo>
                  <a:lnTo>
                    <a:pt x="17092" y="26960"/>
                  </a:lnTo>
                  <a:lnTo>
                    <a:pt x="8991" y="14378"/>
                  </a:lnTo>
                  <a:lnTo>
                    <a:pt x="4482" y="14378"/>
                  </a:lnTo>
                  <a:lnTo>
                    <a:pt x="4482" y="26960"/>
                  </a:lnTo>
                  <a:lnTo>
                    <a:pt x="0" y="26960"/>
                  </a:lnTo>
                  <a:lnTo>
                    <a:pt x="0" y="0"/>
                  </a:lnTo>
                  <a:lnTo>
                    <a:pt x="12582" y="0"/>
                  </a:lnTo>
                  <a:cubicBezTo>
                    <a:pt x="14378" y="0"/>
                    <a:pt x="17092" y="0"/>
                    <a:pt x="18887" y="891"/>
                  </a:cubicBezTo>
                  <a:cubicBezTo>
                    <a:pt x="21574" y="2687"/>
                    <a:pt x="22478" y="4482"/>
                    <a:pt x="22478" y="7182"/>
                  </a:cubicBezTo>
                  <a:cubicBezTo>
                    <a:pt x="22478" y="12569"/>
                    <a:pt x="17996" y="14378"/>
                    <a:pt x="13487" y="14378"/>
                  </a:cubicBezTo>
                  <a:lnTo>
                    <a:pt x="21574" y="26960"/>
                  </a:lnTo>
                  <a:close/>
                  <a:moveTo>
                    <a:pt x="9005" y="10787"/>
                  </a:moveTo>
                  <a:cubicBezTo>
                    <a:pt x="12596" y="10787"/>
                    <a:pt x="17996" y="11678"/>
                    <a:pt x="17996" y="7182"/>
                  </a:cubicBezTo>
                  <a:cubicBezTo>
                    <a:pt x="17996" y="3591"/>
                    <a:pt x="15282" y="2687"/>
                    <a:pt x="11691" y="2687"/>
                  </a:cubicBezTo>
                  <a:lnTo>
                    <a:pt x="4496" y="2687"/>
                  </a:lnTo>
                  <a:lnTo>
                    <a:pt x="4496" y="10773"/>
                  </a:lnTo>
                  <a:lnTo>
                    <a:pt x="9005" y="10773"/>
                  </a:lnTo>
                  <a:lnTo>
                    <a:pt x="9005" y="10787"/>
                  </a:ln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0B8B0ECF-3FE0-674D-FDD6-5485E5C85CF4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7927344" y="3537946"/>
            <a:ext cx="595820" cy="384008"/>
            <a:chOff x="2220650" y="2736747"/>
            <a:chExt cx="2758355" cy="1777771"/>
          </a:xfrm>
        </p:grpSpPr>
        <p:sp>
          <p:nvSpPr>
            <p:cNvPr id="44" name="Freeform 139">
              <a:extLst>
                <a:ext uri="{FF2B5EF4-FFF2-40B4-BE49-F238E27FC236}">
                  <a16:creationId xmlns:a16="http://schemas.microsoft.com/office/drawing/2014/main" id="{E84DA622-7331-3F88-B5C7-B960FD51E7B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220650" y="3052128"/>
              <a:ext cx="2617834" cy="1462390"/>
            </a:xfrm>
            <a:custGeom>
              <a:avLst/>
              <a:gdLst>
                <a:gd name="connsiteX0" fmla="*/ 1323093 w 2617834"/>
                <a:gd name="connsiteY0" fmla="*/ 341919 h 1462390"/>
                <a:gd name="connsiteX1" fmla="*/ 1098164 w 2617834"/>
                <a:gd name="connsiteY1" fmla="*/ 341919 h 1462390"/>
                <a:gd name="connsiteX2" fmla="*/ 1098164 w 2617834"/>
                <a:gd name="connsiteY2" fmla="*/ 1441868 h 1462390"/>
                <a:gd name="connsiteX3" fmla="*/ 1323093 w 2617834"/>
                <a:gd name="connsiteY3" fmla="*/ 1441868 h 1462390"/>
                <a:gd name="connsiteX4" fmla="*/ 1323093 w 2617834"/>
                <a:gd name="connsiteY4" fmla="*/ 341919 h 1462390"/>
                <a:gd name="connsiteX5" fmla="*/ 1529327 w 2617834"/>
                <a:gd name="connsiteY5" fmla="*/ 343733 h 1462390"/>
                <a:gd name="connsiteX6" fmla="*/ 1529327 w 2617834"/>
                <a:gd name="connsiteY6" fmla="*/ 549967 h 1462390"/>
                <a:gd name="connsiteX7" fmla="*/ 1718694 w 2617834"/>
                <a:gd name="connsiteY7" fmla="*/ 549967 h 1462390"/>
                <a:gd name="connsiteX8" fmla="*/ 1718694 w 2617834"/>
                <a:gd name="connsiteY8" fmla="*/ 1170511 h 1462390"/>
                <a:gd name="connsiteX9" fmla="*/ 1787429 w 2617834"/>
                <a:gd name="connsiteY9" fmla="*/ 1376745 h 1462390"/>
                <a:gd name="connsiteX10" fmla="*/ 1968953 w 2617834"/>
                <a:gd name="connsiteY10" fmla="*/ 1458749 h 1462390"/>
                <a:gd name="connsiteX11" fmla="*/ 2167962 w 2617834"/>
                <a:gd name="connsiteY11" fmla="*/ 1408695 h 1462390"/>
                <a:gd name="connsiteX12" fmla="*/ 2171559 w 2617834"/>
                <a:gd name="connsiteY12" fmla="*/ 1406881 h 1462390"/>
                <a:gd name="connsiteX13" fmla="*/ 2171559 w 2617834"/>
                <a:gd name="connsiteY13" fmla="*/ 1403254 h 1462390"/>
                <a:gd name="connsiteX14" fmla="*/ 2225241 w 2617834"/>
                <a:gd name="connsiteY14" fmla="*/ 1193998 h 1462390"/>
                <a:gd name="connsiteX15" fmla="*/ 2211972 w 2617834"/>
                <a:gd name="connsiteY15" fmla="*/ 1202431 h 1462390"/>
                <a:gd name="connsiteX16" fmla="*/ 2045531 w 2617834"/>
                <a:gd name="connsiteY16" fmla="*/ 1257322 h 1462390"/>
                <a:gd name="connsiteX17" fmla="*/ 1940025 w 2617834"/>
                <a:gd name="connsiteY17" fmla="*/ 1133696 h 1462390"/>
                <a:gd name="connsiteX18" fmla="*/ 1940025 w 2617834"/>
                <a:gd name="connsiteY18" fmla="*/ 549982 h 1462390"/>
                <a:gd name="connsiteX19" fmla="*/ 2169761 w 2617834"/>
                <a:gd name="connsiteY19" fmla="*/ 549982 h 1462390"/>
                <a:gd name="connsiteX20" fmla="*/ 2169761 w 2617834"/>
                <a:gd name="connsiteY20" fmla="*/ 343733 h 1462390"/>
                <a:gd name="connsiteX21" fmla="*/ 1940025 w 2617834"/>
                <a:gd name="connsiteY21" fmla="*/ 343733 h 1462390"/>
                <a:gd name="connsiteX22" fmla="*/ 1940025 w 2617834"/>
                <a:gd name="connsiteY22" fmla="*/ 0 h 1462390"/>
                <a:gd name="connsiteX23" fmla="*/ 1718694 w 2617834"/>
                <a:gd name="connsiteY23" fmla="*/ 118804 h 1462390"/>
                <a:gd name="connsiteX24" fmla="*/ 1718694 w 2617834"/>
                <a:gd name="connsiteY24" fmla="*/ 343733 h 1462390"/>
                <a:gd name="connsiteX25" fmla="*/ 1529327 w 2617834"/>
                <a:gd name="connsiteY25" fmla="*/ 343733 h 1462390"/>
                <a:gd name="connsiteX26" fmla="*/ 2617834 w 2617834"/>
                <a:gd name="connsiteY26" fmla="*/ 341919 h 1462390"/>
                <a:gd name="connsiteX27" fmla="*/ 2391092 w 2617834"/>
                <a:gd name="connsiteY27" fmla="*/ 341919 h 1462390"/>
                <a:gd name="connsiteX28" fmla="*/ 2391092 w 2617834"/>
                <a:gd name="connsiteY28" fmla="*/ 1441868 h 1462390"/>
                <a:gd name="connsiteX29" fmla="*/ 2617834 w 2617834"/>
                <a:gd name="connsiteY29" fmla="*/ 1441868 h 1462390"/>
                <a:gd name="connsiteX30" fmla="*/ 2617834 w 2617834"/>
                <a:gd name="connsiteY30" fmla="*/ 341919 h 1462390"/>
                <a:gd name="connsiteX31" fmla="*/ 969113 w 2617834"/>
                <a:gd name="connsiteY31" fmla="*/ 515010 h 1462390"/>
                <a:gd name="connsiteX32" fmla="*/ 964277 w 2617834"/>
                <a:gd name="connsiteY32" fmla="*/ 511383 h 1462390"/>
                <a:gd name="connsiteX33" fmla="*/ 575311 w 2617834"/>
                <a:gd name="connsiteY33" fmla="*/ 323829 h 1462390"/>
                <a:gd name="connsiteX34" fmla="*/ 171262 w 2617834"/>
                <a:gd name="connsiteY34" fmla="*/ 472784 h 1462390"/>
                <a:gd name="connsiteX35" fmla="*/ 0 w 2617834"/>
                <a:gd name="connsiteY35" fmla="*/ 893700 h 1462390"/>
                <a:gd name="connsiteX36" fmla="*/ 171262 w 2617834"/>
                <a:gd name="connsiteY36" fmla="*/ 1314645 h 1462390"/>
                <a:gd name="connsiteX37" fmla="*/ 575311 w 2617834"/>
                <a:gd name="connsiteY37" fmla="*/ 1462391 h 1462390"/>
                <a:gd name="connsiteX38" fmla="*/ 964277 w 2617834"/>
                <a:gd name="connsiteY38" fmla="*/ 1276046 h 1462390"/>
                <a:gd name="connsiteX39" fmla="*/ 969113 w 2617834"/>
                <a:gd name="connsiteY39" fmla="*/ 1272419 h 1462390"/>
                <a:gd name="connsiteX40" fmla="*/ 841861 w 2617834"/>
                <a:gd name="connsiteY40" fmla="*/ 1118643 h 1462390"/>
                <a:gd name="connsiteX41" fmla="*/ 837040 w 2617834"/>
                <a:gd name="connsiteY41" fmla="*/ 1123450 h 1462390"/>
                <a:gd name="connsiteX42" fmla="*/ 570490 w 2617834"/>
                <a:gd name="connsiteY42" fmla="*/ 1247679 h 1462390"/>
                <a:gd name="connsiteX43" fmla="*/ 323844 w 2617834"/>
                <a:gd name="connsiteY43" fmla="*/ 1146980 h 1462390"/>
                <a:gd name="connsiteX44" fmla="*/ 226757 w 2617834"/>
                <a:gd name="connsiteY44" fmla="*/ 893685 h 1462390"/>
                <a:gd name="connsiteX45" fmla="*/ 323844 w 2617834"/>
                <a:gd name="connsiteY45" fmla="*/ 638606 h 1462390"/>
                <a:gd name="connsiteX46" fmla="*/ 570490 w 2617834"/>
                <a:gd name="connsiteY46" fmla="*/ 539705 h 1462390"/>
                <a:gd name="connsiteX47" fmla="*/ 837040 w 2617834"/>
                <a:gd name="connsiteY47" fmla="*/ 663920 h 1462390"/>
                <a:gd name="connsiteX48" fmla="*/ 841861 w 2617834"/>
                <a:gd name="connsiteY48" fmla="*/ 668756 h 1462390"/>
                <a:gd name="connsiteX49" fmla="*/ 969113 w 2617834"/>
                <a:gd name="connsiteY49" fmla="*/ 515010 h 146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617834" h="1462390">
                  <a:moveTo>
                    <a:pt x="1323093" y="341919"/>
                  </a:moveTo>
                  <a:lnTo>
                    <a:pt x="1098164" y="341919"/>
                  </a:lnTo>
                  <a:lnTo>
                    <a:pt x="1098164" y="1441868"/>
                  </a:lnTo>
                  <a:lnTo>
                    <a:pt x="1323093" y="1441868"/>
                  </a:lnTo>
                  <a:lnTo>
                    <a:pt x="1323093" y="341919"/>
                  </a:lnTo>
                  <a:close/>
                  <a:moveTo>
                    <a:pt x="1529327" y="343733"/>
                  </a:moveTo>
                  <a:lnTo>
                    <a:pt x="1529327" y="549967"/>
                  </a:lnTo>
                  <a:lnTo>
                    <a:pt x="1718694" y="549967"/>
                  </a:lnTo>
                  <a:lnTo>
                    <a:pt x="1718694" y="1170511"/>
                  </a:lnTo>
                  <a:cubicBezTo>
                    <a:pt x="1718694" y="1256128"/>
                    <a:pt x="1742195" y="1324892"/>
                    <a:pt x="1787429" y="1376745"/>
                  </a:cubicBezTo>
                  <a:cubicBezTo>
                    <a:pt x="1832662" y="1430427"/>
                    <a:pt x="1892964" y="1456936"/>
                    <a:pt x="1968953" y="1458749"/>
                  </a:cubicBezTo>
                  <a:cubicBezTo>
                    <a:pt x="2044307" y="1460563"/>
                    <a:pt x="2111258" y="1443667"/>
                    <a:pt x="2167962" y="1408695"/>
                  </a:cubicBezTo>
                  <a:lnTo>
                    <a:pt x="2171559" y="1406881"/>
                  </a:lnTo>
                  <a:lnTo>
                    <a:pt x="2171559" y="1403254"/>
                  </a:lnTo>
                  <a:lnTo>
                    <a:pt x="2225241" y="1193998"/>
                  </a:lnTo>
                  <a:lnTo>
                    <a:pt x="2211972" y="1202431"/>
                  </a:lnTo>
                  <a:cubicBezTo>
                    <a:pt x="2151670" y="1239231"/>
                    <a:pt x="2096205" y="1257322"/>
                    <a:pt x="2045531" y="1257322"/>
                  </a:cubicBezTo>
                  <a:cubicBezTo>
                    <a:pt x="1975587" y="1257322"/>
                    <a:pt x="1940025" y="1215715"/>
                    <a:pt x="1940025" y="1133696"/>
                  </a:cubicBezTo>
                  <a:lnTo>
                    <a:pt x="1940025" y="549982"/>
                  </a:lnTo>
                  <a:lnTo>
                    <a:pt x="2169761" y="549982"/>
                  </a:lnTo>
                  <a:lnTo>
                    <a:pt x="2169761" y="343733"/>
                  </a:lnTo>
                  <a:lnTo>
                    <a:pt x="1940025" y="343733"/>
                  </a:lnTo>
                  <a:lnTo>
                    <a:pt x="1940025" y="0"/>
                  </a:lnTo>
                  <a:lnTo>
                    <a:pt x="1718694" y="118804"/>
                  </a:lnTo>
                  <a:lnTo>
                    <a:pt x="1718694" y="343733"/>
                  </a:lnTo>
                  <a:lnTo>
                    <a:pt x="1529327" y="343733"/>
                  </a:lnTo>
                  <a:close/>
                  <a:moveTo>
                    <a:pt x="2617834" y="341919"/>
                  </a:moveTo>
                  <a:lnTo>
                    <a:pt x="2391092" y="341919"/>
                  </a:lnTo>
                  <a:lnTo>
                    <a:pt x="2391092" y="1441868"/>
                  </a:lnTo>
                  <a:lnTo>
                    <a:pt x="2617834" y="1441868"/>
                  </a:lnTo>
                  <a:lnTo>
                    <a:pt x="2617834" y="341919"/>
                  </a:lnTo>
                  <a:close/>
                  <a:moveTo>
                    <a:pt x="969113" y="515010"/>
                  </a:moveTo>
                  <a:lnTo>
                    <a:pt x="964277" y="511383"/>
                  </a:lnTo>
                  <a:cubicBezTo>
                    <a:pt x="860556" y="385354"/>
                    <a:pt x="730901" y="323829"/>
                    <a:pt x="575311" y="323829"/>
                  </a:cubicBezTo>
                  <a:cubicBezTo>
                    <a:pt x="412497" y="323829"/>
                    <a:pt x="278610" y="373884"/>
                    <a:pt x="171262" y="472784"/>
                  </a:cubicBezTo>
                  <a:cubicBezTo>
                    <a:pt x="57294" y="577110"/>
                    <a:pt x="0" y="717617"/>
                    <a:pt x="0" y="893700"/>
                  </a:cubicBezTo>
                  <a:cubicBezTo>
                    <a:pt x="0" y="1069783"/>
                    <a:pt x="57294" y="1209110"/>
                    <a:pt x="171262" y="1314645"/>
                  </a:cubicBezTo>
                  <a:cubicBezTo>
                    <a:pt x="276797" y="1413530"/>
                    <a:pt x="412482" y="1462391"/>
                    <a:pt x="575311" y="1462391"/>
                  </a:cubicBezTo>
                  <a:cubicBezTo>
                    <a:pt x="730901" y="1462391"/>
                    <a:pt x="861750" y="1400276"/>
                    <a:pt x="964277" y="1276046"/>
                  </a:cubicBezTo>
                  <a:lnTo>
                    <a:pt x="969113" y="1272419"/>
                  </a:lnTo>
                  <a:lnTo>
                    <a:pt x="841861" y="1118643"/>
                  </a:lnTo>
                  <a:lnTo>
                    <a:pt x="837040" y="1123450"/>
                  </a:lnTo>
                  <a:cubicBezTo>
                    <a:pt x="754417" y="1205454"/>
                    <a:pt x="665778" y="1247679"/>
                    <a:pt x="570490" y="1247679"/>
                  </a:cubicBezTo>
                  <a:cubicBezTo>
                    <a:pt x="470985" y="1247679"/>
                    <a:pt x="388966" y="1213902"/>
                    <a:pt x="323844" y="1146980"/>
                  </a:cubicBezTo>
                  <a:cubicBezTo>
                    <a:pt x="258102" y="1081239"/>
                    <a:pt x="226757" y="996197"/>
                    <a:pt x="226757" y="893685"/>
                  </a:cubicBezTo>
                  <a:cubicBezTo>
                    <a:pt x="226757" y="791173"/>
                    <a:pt x="258102" y="705527"/>
                    <a:pt x="323844" y="638606"/>
                  </a:cubicBezTo>
                  <a:cubicBezTo>
                    <a:pt x="388966" y="573468"/>
                    <a:pt x="470985" y="539705"/>
                    <a:pt x="570490" y="539705"/>
                  </a:cubicBezTo>
                  <a:cubicBezTo>
                    <a:pt x="665763" y="539705"/>
                    <a:pt x="754417" y="581916"/>
                    <a:pt x="837040" y="663920"/>
                  </a:cubicBezTo>
                  <a:lnTo>
                    <a:pt x="841861" y="668756"/>
                  </a:lnTo>
                  <a:lnTo>
                    <a:pt x="969113" y="515010"/>
                  </a:lnTo>
                  <a:close/>
                </a:path>
              </a:pathLst>
            </a:custGeom>
            <a:solidFill>
              <a:srgbClr val="36377C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140">
              <a:extLst>
                <a:ext uri="{FF2B5EF4-FFF2-40B4-BE49-F238E27FC236}">
                  <a16:creationId xmlns:a16="http://schemas.microsoft.com/office/drawing/2014/main" id="{5B4E9E29-ADA1-03EC-0221-FF8D4F7B2A2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3168046" y="2736747"/>
              <a:ext cx="1810959" cy="479418"/>
            </a:xfrm>
            <a:custGeom>
              <a:avLst/>
              <a:gdLst>
                <a:gd name="connsiteX0" fmla="*/ 261714 w 1810959"/>
                <a:gd name="connsiteY0" fmla="*/ 476396 h 479418"/>
                <a:gd name="connsiteX1" fmla="*/ 562042 w 1810959"/>
                <a:gd name="connsiteY1" fmla="*/ 268349 h 479418"/>
                <a:gd name="connsiteX2" fmla="*/ 905775 w 1810959"/>
                <a:gd name="connsiteY2" fmla="*/ 198390 h 479418"/>
                <a:gd name="connsiteX3" fmla="*/ 1251336 w 1810959"/>
                <a:gd name="connsiteY3" fmla="*/ 268349 h 479418"/>
                <a:gd name="connsiteX4" fmla="*/ 1549231 w 1810959"/>
                <a:gd name="connsiteY4" fmla="*/ 476396 h 479418"/>
                <a:gd name="connsiteX5" fmla="*/ 1552858 w 1810959"/>
                <a:gd name="connsiteY5" fmla="*/ 479419 h 479418"/>
                <a:gd name="connsiteX6" fmla="*/ 1810960 w 1810959"/>
                <a:gd name="connsiteY6" fmla="*/ 479419 h 479418"/>
                <a:gd name="connsiteX7" fmla="*/ 1801317 w 1810959"/>
                <a:gd name="connsiteY7" fmla="*/ 464351 h 479418"/>
                <a:gd name="connsiteX8" fmla="*/ 1406925 w 1810959"/>
                <a:gd name="connsiteY8" fmla="*/ 123021 h 479418"/>
                <a:gd name="connsiteX9" fmla="*/ 905789 w 1810959"/>
                <a:gd name="connsiteY9" fmla="*/ 0 h 479418"/>
                <a:gd name="connsiteX10" fmla="*/ 404049 w 1810959"/>
                <a:gd name="connsiteY10" fmla="*/ 123021 h 479418"/>
                <a:gd name="connsiteX11" fmla="*/ 10247 w 1810959"/>
                <a:gd name="connsiteY11" fmla="*/ 464336 h 479418"/>
                <a:gd name="connsiteX12" fmla="*/ 0 w 1810959"/>
                <a:gd name="connsiteY12" fmla="*/ 479404 h 479418"/>
                <a:gd name="connsiteX13" fmla="*/ 259915 w 1810959"/>
                <a:gd name="connsiteY13" fmla="*/ 479404 h 479418"/>
                <a:gd name="connsiteX14" fmla="*/ 261714 w 1810959"/>
                <a:gd name="connsiteY14" fmla="*/ 476396 h 4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0959" h="479418">
                  <a:moveTo>
                    <a:pt x="261714" y="476396"/>
                  </a:moveTo>
                  <a:cubicBezTo>
                    <a:pt x="350368" y="385944"/>
                    <a:pt x="449268" y="317194"/>
                    <a:pt x="562042" y="268349"/>
                  </a:cubicBezTo>
                  <a:cubicBezTo>
                    <a:pt x="670599" y="221317"/>
                    <a:pt x="786366" y="198390"/>
                    <a:pt x="905775" y="198390"/>
                  </a:cubicBezTo>
                  <a:cubicBezTo>
                    <a:pt x="1024594" y="198390"/>
                    <a:pt x="1140346" y="221302"/>
                    <a:pt x="1251336" y="268349"/>
                  </a:cubicBezTo>
                  <a:cubicBezTo>
                    <a:pt x="1361677" y="317194"/>
                    <a:pt x="1460563" y="385944"/>
                    <a:pt x="1549231" y="476396"/>
                  </a:cubicBezTo>
                  <a:lnTo>
                    <a:pt x="1552858" y="479419"/>
                  </a:lnTo>
                  <a:lnTo>
                    <a:pt x="1810960" y="479419"/>
                  </a:lnTo>
                  <a:lnTo>
                    <a:pt x="1801317" y="464351"/>
                  </a:lnTo>
                  <a:cubicBezTo>
                    <a:pt x="1698805" y="320217"/>
                    <a:pt x="1566112" y="206249"/>
                    <a:pt x="1406925" y="123021"/>
                  </a:cubicBezTo>
                  <a:cubicBezTo>
                    <a:pt x="1247709" y="40398"/>
                    <a:pt x="1081873" y="0"/>
                    <a:pt x="905789" y="0"/>
                  </a:cubicBezTo>
                  <a:cubicBezTo>
                    <a:pt x="731520" y="0"/>
                    <a:pt x="563265" y="40398"/>
                    <a:pt x="404049" y="123021"/>
                  </a:cubicBezTo>
                  <a:cubicBezTo>
                    <a:pt x="244833" y="206234"/>
                    <a:pt x="112169" y="320202"/>
                    <a:pt x="10247" y="464336"/>
                  </a:cubicBezTo>
                  <a:lnTo>
                    <a:pt x="0" y="479404"/>
                  </a:lnTo>
                  <a:lnTo>
                    <a:pt x="259915" y="479404"/>
                  </a:lnTo>
                  <a:lnTo>
                    <a:pt x="261714" y="476396"/>
                  </a:lnTo>
                  <a:close/>
                </a:path>
              </a:pathLst>
            </a:custGeom>
            <a:solidFill>
              <a:srgbClr val="CC2131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141">
              <a:extLst>
                <a:ext uri="{FF2B5EF4-FFF2-40B4-BE49-F238E27FC236}">
                  <a16:creationId xmlns:a16="http://schemas.microsoft.com/office/drawing/2014/main" id="{51D44C81-AE02-53B5-76DD-E78FDA48A9C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220650" y="3052128"/>
              <a:ext cx="2617834" cy="1462390"/>
            </a:xfrm>
            <a:custGeom>
              <a:avLst/>
              <a:gdLst>
                <a:gd name="connsiteX0" fmla="*/ 1323093 w 2617834"/>
                <a:gd name="connsiteY0" fmla="*/ 341919 h 1462390"/>
                <a:gd name="connsiteX1" fmla="*/ 1098164 w 2617834"/>
                <a:gd name="connsiteY1" fmla="*/ 341919 h 1462390"/>
                <a:gd name="connsiteX2" fmla="*/ 1098164 w 2617834"/>
                <a:gd name="connsiteY2" fmla="*/ 1441868 h 1462390"/>
                <a:gd name="connsiteX3" fmla="*/ 1323093 w 2617834"/>
                <a:gd name="connsiteY3" fmla="*/ 1441868 h 1462390"/>
                <a:gd name="connsiteX4" fmla="*/ 1323093 w 2617834"/>
                <a:gd name="connsiteY4" fmla="*/ 341919 h 1462390"/>
                <a:gd name="connsiteX5" fmla="*/ 1529327 w 2617834"/>
                <a:gd name="connsiteY5" fmla="*/ 343733 h 1462390"/>
                <a:gd name="connsiteX6" fmla="*/ 1529327 w 2617834"/>
                <a:gd name="connsiteY6" fmla="*/ 549967 h 1462390"/>
                <a:gd name="connsiteX7" fmla="*/ 1718694 w 2617834"/>
                <a:gd name="connsiteY7" fmla="*/ 549967 h 1462390"/>
                <a:gd name="connsiteX8" fmla="*/ 1718694 w 2617834"/>
                <a:gd name="connsiteY8" fmla="*/ 1170511 h 1462390"/>
                <a:gd name="connsiteX9" fmla="*/ 1787429 w 2617834"/>
                <a:gd name="connsiteY9" fmla="*/ 1376745 h 1462390"/>
                <a:gd name="connsiteX10" fmla="*/ 1968953 w 2617834"/>
                <a:gd name="connsiteY10" fmla="*/ 1458749 h 1462390"/>
                <a:gd name="connsiteX11" fmla="*/ 2167962 w 2617834"/>
                <a:gd name="connsiteY11" fmla="*/ 1408695 h 1462390"/>
                <a:gd name="connsiteX12" fmla="*/ 2171559 w 2617834"/>
                <a:gd name="connsiteY12" fmla="*/ 1406881 h 1462390"/>
                <a:gd name="connsiteX13" fmla="*/ 2171559 w 2617834"/>
                <a:gd name="connsiteY13" fmla="*/ 1403254 h 1462390"/>
                <a:gd name="connsiteX14" fmla="*/ 2225241 w 2617834"/>
                <a:gd name="connsiteY14" fmla="*/ 1193998 h 1462390"/>
                <a:gd name="connsiteX15" fmla="*/ 2211972 w 2617834"/>
                <a:gd name="connsiteY15" fmla="*/ 1202431 h 1462390"/>
                <a:gd name="connsiteX16" fmla="*/ 2045531 w 2617834"/>
                <a:gd name="connsiteY16" fmla="*/ 1257322 h 1462390"/>
                <a:gd name="connsiteX17" fmla="*/ 1940025 w 2617834"/>
                <a:gd name="connsiteY17" fmla="*/ 1133696 h 1462390"/>
                <a:gd name="connsiteX18" fmla="*/ 1940025 w 2617834"/>
                <a:gd name="connsiteY18" fmla="*/ 549982 h 1462390"/>
                <a:gd name="connsiteX19" fmla="*/ 2169761 w 2617834"/>
                <a:gd name="connsiteY19" fmla="*/ 549982 h 1462390"/>
                <a:gd name="connsiteX20" fmla="*/ 2169761 w 2617834"/>
                <a:gd name="connsiteY20" fmla="*/ 343733 h 1462390"/>
                <a:gd name="connsiteX21" fmla="*/ 1940025 w 2617834"/>
                <a:gd name="connsiteY21" fmla="*/ 343733 h 1462390"/>
                <a:gd name="connsiteX22" fmla="*/ 1940025 w 2617834"/>
                <a:gd name="connsiteY22" fmla="*/ 0 h 1462390"/>
                <a:gd name="connsiteX23" fmla="*/ 1718694 w 2617834"/>
                <a:gd name="connsiteY23" fmla="*/ 118804 h 1462390"/>
                <a:gd name="connsiteX24" fmla="*/ 1718694 w 2617834"/>
                <a:gd name="connsiteY24" fmla="*/ 343733 h 1462390"/>
                <a:gd name="connsiteX25" fmla="*/ 1529327 w 2617834"/>
                <a:gd name="connsiteY25" fmla="*/ 343733 h 1462390"/>
                <a:gd name="connsiteX26" fmla="*/ 2617834 w 2617834"/>
                <a:gd name="connsiteY26" fmla="*/ 341919 h 1462390"/>
                <a:gd name="connsiteX27" fmla="*/ 2391092 w 2617834"/>
                <a:gd name="connsiteY27" fmla="*/ 341919 h 1462390"/>
                <a:gd name="connsiteX28" fmla="*/ 2391092 w 2617834"/>
                <a:gd name="connsiteY28" fmla="*/ 1441868 h 1462390"/>
                <a:gd name="connsiteX29" fmla="*/ 2617834 w 2617834"/>
                <a:gd name="connsiteY29" fmla="*/ 1441868 h 1462390"/>
                <a:gd name="connsiteX30" fmla="*/ 2617834 w 2617834"/>
                <a:gd name="connsiteY30" fmla="*/ 341919 h 1462390"/>
                <a:gd name="connsiteX31" fmla="*/ 969113 w 2617834"/>
                <a:gd name="connsiteY31" fmla="*/ 515010 h 1462390"/>
                <a:gd name="connsiteX32" fmla="*/ 964277 w 2617834"/>
                <a:gd name="connsiteY32" fmla="*/ 511383 h 1462390"/>
                <a:gd name="connsiteX33" fmla="*/ 575311 w 2617834"/>
                <a:gd name="connsiteY33" fmla="*/ 323829 h 1462390"/>
                <a:gd name="connsiteX34" fmla="*/ 171262 w 2617834"/>
                <a:gd name="connsiteY34" fmla="*/ 472784 h 1462390"/>
                <a:gd name="connsiteX35" fmla="*/ 0 w 2617834"/>
                <a:gd name="connsiteY35" fmla="*/ 893700 h 1462390"/>
                <a:gd name="connsiteX36" fmla="*/ 171262 w 2617834"/>
                <a:gd name="connsiteY36" fmla="*/ 1314645 h 1462390"/>
                <a:gd name="connsiteX37" fmla="*/ 575311 w 2617834"/>
                <a:gd name="connsiteY37" fmla="*/ 1462391 h 1462390"/>
                <a:gd name="connsiteX38" fmla="*/ 964277 w 2617834"/>
                <a:gd name="connsiteY38" fmla="*/ 1276046 h 1462390"/>
                <a:gd name="connsiteX39" fmla="*/ 969113 w 2617834"/>
                <a:gd name="connsiteY39" fmla="*/ 1272419 h 1462390"/>
                <a:gd name="connsiteX40" fmla="*/ 841861 w 2617834"/>
                <a:gd name="connsiteY40" fmla="*/ 1118643 h 1462390"/>
                <a:gd name="connsiteX41" fmla="*/ 837040 w 2617834"/>
                <a:gd name="connsiteY41" fmla="*/ 1123450 h 1462390"/>
                <a:gd name="connsiteX42" fmla="*/ 570490 w 2617834"/>
                <a:gd name="connsiteY42" fmla="*/ 1247679 h 1462390"/>
                <a:gd name="connsiteX43" fmla="*/ 323844 w 2617834"/>
                <a:gd name="connsiteY43" fmla="*/ 1146980 h 1462390"/>
                <a:gd name="connsiteX44" fmla="*/ 226757 w 2617834"/>
                <a:gd name="connsiteY44" fmla="*/ 893685 h 1462390"/>
                <a:gd name="connsiteX45" fmla="*/ 323844 w 2617834"/>
                <a:gd name="connsiteY45" fmla="*/ 638606 h 1462390"/>
                <a:gd name="connsiteX46" fmla="*/ 570490 w 2617834"/>
                <a:gd name="connsiteY46" fmla="*/ 539705 h 1462390"/>
                <a:gd name="connsiteX47" fmla="*/ 837040 w 2617834"/>
                <a:gd name="connsiteY47" fmla="*/ 663920 h 1462390"/>
                <a:gd name="connsiteX48" fmla="*/ 841861 w 2617834"/>
                <a:gd name="connsiteY48" fmla="*/ 668756 h 1462390"/>
                <a:gd name="connsiteX49" fmla="*/ 969113 w 2617834"/>
                <a:gd name="connsiteY49" fmla="*/ 515010 h 146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617834" h="1462390">
                  <a:moveTo>
                    <a:pt x="1323093" y="341919"/>
                  </a:moveTo>
                  <a:lnTo>
                    <a:pt x="1098164" y="341919"/>
                  </a:lnTo>
                  <a:lnTo>
                    <a:pt x="1098164" y="1441868"/>
                  </a:lnTo>
                  <a:lnTo>
                    <a:pt x="1323093" y="1441868"/>
                  </a:lnTo>
                  <a:lnTo>
                    <a:pt x="1323093" y="341919"/>
                  </a:lnTo>
                  <a:close/>
                  <a:moveTo>
                    <a:pt x="1529327" y="343733"/>
                  </a:moveTo>
                  <a:lnTo>
                    <a:pt x="1529327" y="549967"/>
                  </a:lnTo>
                  <a:lnTo>
                    <a:pt x="1718694" y="549967"/>
                  </a:lnTo>
                  <a:lnTo>
                    <a:pt x="1718694" y="1170511"/>
                  </a:lnTo>
                  <a:cubicBezTo>
                    <a:pt x="1718694" y="1256128"/>
                    <a:pt x="1742195" y="1324892"/>
                    <a:pt x="1787429" y="1376745"/>
                  </a:cubicBezTo>
                  <a:cubicBezTo>
                    <a:pt x="1832662" y="1430427"/>
                    <a:pt x="1892964" y="1456936"/>
                    <a:pt x="1968953" y="1458749"/>
                  </a:cubicBezTo>
                  <a:cubicBezTo>
                    <a:pt x="2044307" y="1460563"/>
                    <a:pt x="2111258" y="1443667"/>
                    <a:pt x="2167962" y="1408695"/>
                  </a:cubicBezTo>
                  <a:lnTo>
                    <a:pt x="2171559" y="1406881"/>
                  </a:lnTo>
                  <a:lnTo>
                    <a:pt x="2171559" y="1403254"/>
                  </a:lnTo>
                  <a:lnTo>
                    <a:pt x="2225241" y="1193998"/>
                  </a:lnTo>
                  <a:lnTo>
                    <a:pt x="2211972" y="1202431"/>
                  </a:lnTo>
                  <a:cubicBezTo>
                    <a:pt x="2151670" y="1239231"/>
                    <a:pt x="2096205" y="1257322"/>
                    <a:pt x="2045531" y="1257322"/>
                  </a:cubicBezTo>
                  <a:cubicBezTo>
                    <a:pt x="1975587" y="1257322"/>
                    <a:pt x="1940025" y="1215715"/>
                    <a:pt x="1940025" y="1133696"/>
                  </a:cubicBezTo>
                  <a:lnTo>
                    <a:pt x="1940025" y="549982"/>
                  </a:lnTo>
                  <a:lnTo>
                    <a:pt x="2169761" y="549982"/>
                  </a:lnTo>
                  <a:lnTo>
                    <a:pt x="2169761" y="343733"/>
                  </a:lnTo>
                  <a:lnTo>
                    <a:pt x="1940025" y="343733"/>
                  </a:lnTo>
                  <a:lnTo>
                    <a:pt x="1940025" y="0"/>
                  </a:lnTo>
                  <a:lnTo>
                    <a:pt x="1718694" y="118804"/>
                  </a:lnTo>
                  <a:lnTo>
                    <a:pt x="1718694" y="343733"/>
                  </a:lnTo>
                  <a:lnTo>
                    <a:pt x="1529327" y="343733"/>
                  </a:lnTo>
                  <a:close/>
                  <a:moveTo>
                    <a:pt x="2617834" y="341919"/>
                  </a:moveTo>
                  <a:lnTo>
                    <a:pt x="2391092" y="341919"/>
                  </a:lnTo>
                  <a:lnTo>
                    <a:pt x="2391092" y="1441868"/>
                  </a:lnTo>
                  <a:lnTo>
                    <a:pt x="2617834" y="1441868"/>
                  </a:lnTo>
                  <a:lnTo>
                    <a:pt x="2617834" y="341919"/>
                  </a:lnTo>
                  <a:close/>
                  <a:moveTo>
                    <a:pt x="969113" y="515010"/>
                  </a:moveTo>
                  <a:lnTo>
                    <a:pt x="964277" y="511383"/>
                  </a:lnTo>
                  <a:cubicBezTo>
                    <a:pt x="860556" y="385354"/>
                    <a:pt x="730901" y="323829"/>
                    <a:pt x="575311" y="323829"/>
                  </a:cubicBezTo>
                  <a:cubicBezTo>
                    <a:pt x="412497" y="323829"/>
                    <a:pt x="278610" y="373884"/>
                    <a:pt x="171262" y="472784"/>
                  </a:cubicBezTo>
                  <a:cubicBezTo>
                    <a:pt x="57294" y="577110"/>
                    <a:pt x="0" y="717617"/>
                    <a:pt x="0" y="893700"/>
                  </a:cubicBezTo>
                  <a:cubicBezTo>
                    <a:pt x="0" y="1069783"/>
                    <a:pt x="57294" y="1209110"/>
                    <a:pt x="171262" y="1314645"/>
                  </a:cubicBezTo>
                  <a:cubicBezTo>
                    <a:pt x="276797" y="1413530"/>
                    <a:pt x="412482" y="1462391"/>
                    <a:pt x="575311" y="1462391"/>
                  </a:cubicBezTo>
                  <a:cubicBezTo>
                    <a:pt x="730901" y="1462391"/>
                    <a:pt x="861750" y="1400276"/>
                    <a:pt x="964277" y="1276046"/>
                  </a:cubicBezTo>
                  <a:lnTo>
                    <a:pt x="969113" y="1272419"/>
                  </a:lnTo>
                  <a:lnTo>
                    <a:pt x="841861" y="1118643"/>
                  </a:lnTo>
                  <a:lnTo>
                    <a:pt x="837040" y="1123450"/>
                  </a:lnTo>
                  <a:cubicBezTo>
                    <a:pt x="754417" y="1205454"/>
                    <a:pt x="665778" y="1247679"/>
                    <a:pt x="570490" y="1247679"/>
                  </a:cubicBezTo>
                  <a:cubicBezTo>
                    <a:pt x="470985" y="1247679"/>
                    <a:pt x="388966" y="1213902"/>
                    <a:pt x="323844" y="1146980"/>
                  </a:cubicBezTo>
                  <a:cubicBezTo>
                    <a:pt x="258102" y="1081239"/>
                    <a:pt x="226757" y="996197"/>
                    <a:pt x="226757" y="893685"/>
                  </a:cubicBezTo>
                  <a:cubicBezTo>
                    <a:pt x="226757" y="791173"/>
                    <a:pt x="258102" y="705527"/>
                    <a:pt x="323844" y="638606"/>
                  </a:cubicBezTo>
                  <a:cubicBezTo>
                    <a:pt x="388966" y="573468"/>
                    <a:pt x="470985" y="539705"/>
                    <a:pt x="570490" y="539705"/>
                  </a:cubicBezTo>
                  <a:cubicBezTo>
                    <a:pt x="665763" y="539705"/>
                    <a:pt x="754417" y="581916"/>
                    <a:pt x="837040" y="663920"/>
                  </a:cubicBezTo>
                  <a:lnTo>
                    <a:pt x="841861" y="668756"/>
                  </a:lnTo>
                  <a:lnTo>
                    <a:pt x="969113" y="515010"/>
                  </a:lnTo>
                  <a:close/>
                </a:path>
              </a:pathLst>
            </a:custGeom>
            <a:solidFill>
              <a:srgbClr val="36377C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142">
              <a:extLst>
                <a:ext uri="{FF2B5EF4-FFF2-40B4-BE49-F238E27FC236}">
                  <a16:creationId xmlns:a16="http://schemas.microsoft.com/office/drawing/2014/main" id="{A04ED772-D0BC-90F3-F0FE-8342CEB4BC3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3168046" y="2736747"/>
              <a:ext cx="1810959" cy="479418"/>
            </a:xfrm>
            <a:custGeom>
              <a:avLst/>
              <a:gdLst>
                <a:gd name="connsiteX0" fmla="*/ 261714 w 1810959"/>
                <a:gd name="connsiteY0" fmla="*/ 476396 h 479418"/>
                <a:gd name="connsiteX1" fmla="*/ 562042 w 1810959"/>
                <a:gd name="connsiteY1" fmla="*/ 268349 h 479418"/>
                <a:gd name="connsiteX2" fmla="*/ 905775 w 1810959"/>
                <a:gd name="connsiteY2" fmla="*/ 198390 h 479418"/>
                <a:gd name="connsiteX3" fmla="*/ 1251336 w 1810959"/>
                <a:gd name="connsiteY3" fmla="*/ 268349 h 479418"/>
                <a:gd name="connsiteX4" fmla="*/ 1549231 w 1810959"/>
                <a:gd name="connsiteY4" fmla="*/ 476396 h 479418"/>
                <a:gd name="connsiteX5" fmla="*/ 1552858 w 1810959"/>
                <a:gd name="connsiteY5" fmla="*/ 479419 h 479418"/>
                <a:gd name="connsiteX6" fmla="*/ 1810960 w 1810959"/>
                <a:gd name="connsiteY6" fmla="*/ 479419 h 479418"/>
                <a:gd name="connsiteX7" fmla="*/ 1801317 w 1810959"/>
                <a:gd name="connsiteY7" fmla="*/ 464351 h 479418"/>
                <a:gd name="connsiteX8" fmla="*/ 1406925 w 1810959"/>
                <a:gd name="connsiteY8" fmla="*/ 123021 h 479418"/>
                <a:gd name="connsiteX9" fmla="*/ 905789 w 1810959"/>
                <a:gd name="connsiteY9" fmla="*/ 0 h 479418"/>
                <a:gd name="connsiteX10" fmla="*/ 404049 w 1810959"/>
                <a:gd name="connsiteY10" fmla="*/ 123021 h 479418"/>
                <a:gd name="connsiteX11" fmla="*/ 10247 w 1810959"/>
                <a:gd name="connsiteY11" fmla="*/ 464336 h 479418"/>
                <a:gd name="connsiteX12" fmla="*/ 0 w 1810959"/>
                <a:gd name="connsiteY12" fmla="*/ 479404 h 479418"/>
                <a:gd name="connsiteX13" fmla="*/ 259915 w 1810959"/>
                <a:gd name="connsiteY13" fmla="*/ 479404 h 479418"/>
                <a:gd name="connsiteX14" fmla="*/ 261714 w 1810959"/>
                <a:gd name="connsiteY14" fmla="*/ 476396 h 4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0959" h="479418">
                  <a:moveTo>
                    <a:pt x="261714" y="476396"/>
                  </a:moveTo>
                  <a:cubicBezTo>
                    <a:pt x="350368" y="385944"/>
                    <a:pt x="449268" y="317194"/>
                    <a:pt x="562042" y="268349"/>
                  </a:cubicBezTo>
                  <a:cubicBezTo>
                    <a:pt x="670599" y="221317"/>
                    <a:pt x="786366" y="198390"/>
                    <a:pt x="905775" y="198390"/>
                  </a:cubicBezTo>
                  <a:cubicBezTo>
                    <a:pt x="1024594" y="198390"/>
                    <a:pt x="1140346" y="221302"/>
                    <a:pt x="1251336" y="268349"/>
                  </a:cubicBezTo>
                  <a:cubicBezTo>
                    <a:pt x="1361677" y="317194"/>
                    <a:pt x="1460563" y="385944"/>
                    <a:pt x="1549231" y="476396"/>
                  </a:cubicBezTo>
                  <a:lnTo>
                    <a:pt x="1552858" y="479419"/>
                  </a:lnTo>
                  <a:lnTo>
                    <a:pt x="1810960" y="479419"/>
                  </a:lnTo>
                  <a:lnTo>
                    <a:pt x="1801317" y="464351"/>
                  </a:lnTo>
                  <a:cubicBezTo>
                    <a:pt x="1698805" y="320217"/>
                    <a:pt x="1566112" y="206249"/>
                    <a:pt x="1406925" y="123021"/>
                  </a:cubicBezTo>
                  <a:cubicBezTo>
                    <a:pt x="1247709" y="40398"/>
                    <a:pt x="1081873" y="0"/>
                    <a:pt x="905789" y="0"/>
                  </a:cubicBezTo>
                  <a:cubicBezTo>
                    <a:pt x="731520" y="0"/>
                    <a:pt x="563265" y="40398"/>
                    <a:pt x="404049" y="123021"/>
                  </a:cubicBezTo>
                  <a:cubicBezTo>
                    <a:pt x="244833" y="206234"/>
                    <a:pt x="112169" y="320202"/>
                    <a:pt x="10247" y="464336"/>
                  </a:cubicBezTo>
                  <a:lnTo>
                    <a:pt x="0" y="479404"/>
                  </a:lnTo>
                  <a:lnTo>
                    <a:pt x="259915" y="479404"/>
                  </a:lnTo>
                  <a:lnTo>
                    <a:pt x="261714" y="476396"/>
                  </a:lnTo>
                  <a:close/>
                </a:path>
              </a:pathLst>
            </a:custGeom>
            <a:solidFill>
              <a:srgbClr val="CA3132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id="{09D02134-E5B6-9742-24B3-5312418E4F92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3429052" y="5436772"/>
            <a:ext cx="1014464" cy="365686"/>
            <a:chOff x="645364" y="2299045"/>
            <a:chExt cx="6245008" cy="2251151"/>
          </a:xfrm>
        </p:grpSpPr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76E3E89B-27B6-AAC6-CF68-DEA62CBDD22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443104" y="2369279"/>
              <a:ext cx="1637505" cy="1101721"/>
            </a:xfrm>
            <a:custGeom>
              <a:avLst/>
              <a:gdLst>
                <a:gd name="connsiteX0" fmla="*/ 80974 w 1637505"/>
                <a:gd name="connsiteY0" fmla="*/ 1101722 h 1101721"/>
                <a:gd name="connsiteX1" fmla="*/ 40857 w 1637505"/>
                <a:gd name="connsiteY1" fmla="*/ 1081752 h 1101721"/>
                <a:gd name="connsiteX2" fmla="*/ 241231 w 1637505"/>
                <a:gd name="connsiteY2" fmla="*/ 763690 h 1101721"/>
                <a:gd name="connsiteX3" fmla="*/ 241231 w 1637505"/>
                <a:gd name="connsiteY3" fmla="*/ 550843 h 1101721"/>
                <a:gd name="connsiteX4" fmla="*/ 303842 w 1637505"/>
                <a:gd name="connsiteY4" fmla="*/ 580905 h 1101721"/>
                <a:gd name="connsiteX5" fmla="*/ 434037 w 1637505"/>
                <a:gd name="connsiteY5" fmla="*/ 450674 h 1101721"/>
                <a:gd name="connsiteX6" fmla="*/ 391503 w 1637505"/>
                <a:gd name="connsiteY6" fmla="*/ 340519 h 1101721"/>
                <a:gd name="connsiteX7" fmla="*/ 1230276 w 1637505"/>
                <a:gd name="connsiteY7" fmla="*/ 105109 h 1101721"/>
                <a:gd name="connsiteX8" fmla="*/ 1175234 w 1637505"/>
                <a:gd name="connsiteY8" fmla="*/ 52554 h 1101721"/>
                <a:gd name="connsiteX9" fmla="*/ 1267799 w 1637505"/>
                <a:gd name="connsiteY9" fmla="*/ 0 h 1101721"/>
                <a:gd name="connsiteX10" fmla="*/ 1633405 w 1637505"/>
                <a:gd name="connsiteY10" fmla="*/ 262878 h 1101721"/>
                <a:gd name="connsiteX11" fmla="*/ 1272881 w 1637505"/>
                <a:gd name="connsiteY11" fmla="*/ 35036 h 1101721"/>
                <a:gd name="connsiteX12" fmla="*/ 1230276 w 1637505"/>
                <a:gd name="connsiteY12" fmla="*/ 62575 h 1101721"/>
                <a:gd name="connsiteX13" fmla="*/ 1312927 w 1637505"/>
                <a:gd name="connsiteY13" fmla="*/ 130160 h 1101721"/>
                <a:gd name="connsiteX14" fmla="*/ 446509 w 1637505"/>
                <a:gd name="connsiteY14" fmla="*/ 363047 h 1101721"/>
                <a:gd name="connsiteX15" fmla="*/ 484068 w 1637505"/>
                <a:gd name="connsiteY15" fmla="*/ 458207 h 1101721"/>
                <a:gd name="connsiteX16" fmla="*/ 348863 w 1637505"/>
                <a:gd name="connsiteY16" fmla="*/ 593412 h 1101721"/>
                <a:gd name="connsiteX17" fmla="*/ 852162 w 1637505"/>
                <a:gd name="connsiteY17" fmla="*/ 505786 h 1101721"/>
                <a:gd name="connsiteX18" fmla="*/ 857243 w 1637505"/>
                <a:gd name="connsiteY18" fmla="*/ 500776 h 1101721"/>
                <a:gd name="connsiteX19" fmla="*/ 814639 w 1637505"/>
                <a:gd name="connsiteY19" fmla="*/ 458207 h 1101721"/>
                <a:gd name="connsiteX20" fmla="*/ 922341 w 1637505"/>
                <a:gd name="connsiteY20" fmla="*/ 593412 h 1101721"/>
                <a:gd name="connsiteX21" fmla="*/ 889721 w 1637505"/>
                <a:gd name="connsiteY21" fmla="*/ 593412 h 1101721"/>
                <a:gd name="connsiteX22" fmla="*/ 879736 w 1637505"/>
                <a:gd name="connsiteY22" fmla="*/ 533325 h 1101721"/>
                <a:gd name="connsiteX23" fmla="*/ 281278 w 1637505"/>
                <a:gd name="connsiteY23" fmla="*/ 628484 h 1101721"/>
                <a:gd name="connsiteX24" fmla="*/ 281278 w 1637505"/>
                <a:gd name="connsiteY24" fmla="*/ 793751 h 1101721"/>
                <a:gd name="connsiteX25" fmla="*/ 28385 w 1637505"/>
                <a:gd name="connsiteY25" fmla="*/ 1024116 h 1101721"/>
                <a:gd name="connsiteX26" fmla="*/ 80974 w 1637505"/>
                <a:gd name="connsiteY26" fmla="*/ 1101722 h 110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7505" h="1101721">
                  <a:moveTo>
                    <a:pt x="80974" y="1101722"/>
                  </a:moveTo>
                  <a:cubicBezTo>
                    <a:pt x="68395" y="1099234"/>
                    <a:pt x="53436" y="1091737"/>
                    <a:pt x="40857" y="1081752"/>
                  </a:cubicBezTo>
                  <a:cubicBezTo>
                    <a:pt x="-74272" y="969039"/>
                    <a:pt x="73477" y="838808"/>
                    <a:pt x="241231" y="763690"/>
                  </a:cubicBezTo>
                  <a:lnTo>
                    <a:pt x="241231" y="550843"/>
                  </a:lnTo>
                  <a:cubicBezTo>
                    <a:pt x="281278" y="573372"/>
                    <a:pt x="301319" y="575894"/>
                    <a:pt x="303842" y="580905"/>
                  </a:cubicBezTo>
                  <a:lnTo>
                    <a:pt x="434037" y="450674"/>
                  </a:lnTo>
                  <a:lnTo>
                    <a:pt x="391503" y="340519"/>
                  </a:lnTo>
                  <a:cubicBezTo>
                    <a:pt x="769617" y="207801"/>
                    <a:pt x="922341" y="157698"/>
                    <a:pt x="1230276" y="105109"/>
                  </a:cubicBezTo>
                  <a:lnTo>
                    <a:pt x="1175234" y="52554"/>
                  </a:lnTo>
                  <a:lnTo>
                    <a:pt x="1267799" y="0"/>
                  </a:lnTo>
                  <a:cubicBezTo>
                    <a:pt x="1473149" y="70072"/>
                    <a:pt x="1668442" y="87626"/>
                    <a:pt x="1633405" y="262878"/>
                  </a:cubicBezTo>
                  <a:cubicBezTo>
                    <a:pt x="1643390" y="145191"/>
                    <a:pt x="1498200" y="100134"/>
                    <a:pt x="1272881" y="35036"/>
                  </a:cubicBezTo>
                  <a:lnTo>
                    <a:pt x="1230276" y="62575"/>
                  </a:lnTo>
                  <a:lnTo>
                    <a:pt x="1312927" y="130160"/>
                  </a:lnTo>
                  <a:cubicBezTo>
                    <a:pt x="944833" y="195293"/>
                    <a:pt x="716992" y="267888"/>
                    <a:pt x="446509" y="363047"/>
                  </a:cubicBezTo>
                  <a:lnTo>
                    <a:pt x="484068" y="458207"/>
                  </a:lnTo>
                  <a:lnTo>
                    <a:pt x="348863" y="593412"/>
                  </a:lnTo>
                  <a:cubicBezTo>
                    <a:pt x="371427" y="598458"/>
                    <a:pt x="606837" y="681074"/>
                    <a:pt x="852162" y="505786"/>
                  </a:cubicBezTo>
                  <a:cubicBezTo>
                    <a:pt x="854649" y="505786"/>
                    <a:pt x="857243" y="503299"/>
                    <a:pt x="857243" y="500776"/>
                  </a:cubicBezTo>
                  <a:cubicBezTo>
                    <a:pt x="849674" y="488268"/>
                    <a:pt x="834679" y="475725"/>
                    <a:pt x="814639" y="458207"/>
                  </a:cubicBezTo>
                  <a:cubicBezTo>
                    <a:pt x="884746" y="463217"/>
                    <a:pt x="932326" y="528315"/>
                    <a:pt x="922341" y="593412"/>
                  </a:cubicBezTo>
                  <a:lnTo>
                    <a:pt x="889721" y="593412"/>
                  </a:lnTo>
                  <a:cubicBezTo>
                    <a:pt x="894802" y="573407"/>
                    <a:pt x="889721" y="548320"/>
                    <a:pt x="879736" y="533325"/>
                  </a:cubicBezTo>
                  <a:cubicBezTo>
                    <a:pt x="691941" y="673541"/>
                    <a:pt x="469073" y="693582"/>
                    <a:pt x="281278" y="628484"/>
                  </a:cubicBezTo>
                  <a:lnTo>
                    <a:pt x="281278" y="793751"/>
                  </a:lnTo>
                  <a:cubicBezTo>
                    <a:pt x="191129" y="826300"/>
                    <a:pt x="25862" y="926434"/>
                    <a:pt x="28385" y="1024116"/>
                  </a:cubicBezTo>
                  <a:cubicBezTo>
                    <a:pt x="33359" y="1071660"/>
                    <a:pt x="58411" y="1089214"/>
                    <a:pt x="80974" y="1101722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145">
              <a:extLst>
                <a:ext uri="{FF2B5EF4-FFF2-40B4-BE49-F238E27FC236}">
                  <a16:creationId xmlns:a16="http://schemas.microsoft.com/office/drawing/2014/main" id="{DEC87740-5FA2-43E5-63C0-FE0C40F12E4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45364" y="2299045"/>
              <a:ext cx="6245008" cy="2251151"/>
            </a:xfrm>
            <a:custGeom>
              <a:avLst/>
              <a:gdLst>
                <a:gd name="connsiteX0" fmla="*/ 4649902 w 6245008"/>
                <a:gd name="connsiteY0" fmla="*/ 1129386 h 2251151"/>
                <a:gd name="connsiteX1" fmla="*/ 3948822 w 6245008"/>
                <a:gd name="connsiteY1" fmla="*/ 1329689 h 2251151"/>
                <a:gd name="connsiteX2" fmla="*/ 3680934 w 6245008"/>
                <a:gd name="connsiteY2" fmla="*/ 783821 h 2251151"/>
                <a:gd name="connsiteX3" fmla="*/ 4577342 w 6245008"/>
                <a:gd name="connsiteY3" fmla="*/ 100224 h 2251151"/>
                <a:gd name="connsiteX4" fmla="*/ 5075631 w 6245008"/>
                <a:gd name="connsiteY4" fmla="*/ 54 h 2251151"/>
                <a:gd name="connsiteX5" fmla="*/ 5576443 w 6245008"/>
                <a:gd name="connsiteY5" fmla="*/ 333076 h 2251151"/>
                <a:gd name="connsiteX6" fmla="*/ 5143251 w 6245008"/>
                <a:gd name="connsiteY6" fmla="*/ 996632 h 2251151"/>
                <a:gd name="connsiteX7" fmla="*/ 5175800 w 6245008"/>
                <a:gd name="connsiteY7" fmla="*/ 1131873 h 2251151"/>
                <a:gd name="connsiteX8" fmla="*/ 6239999 w 6245008"/>
                <a:gd name="connsiteY8" fmla="*/ 831365 h 2251151"/>
                <a:gd name="connsiteX9" fmla="*/ 4875363 w 6245008"/>
                <a:gd name="connsiteY9" fmla="*/ 1161899 h 2251151"/>
                <a:gd name="connsiteX10" fmla="*/ 4935380 w 6245008"/>
                <a:gd name="connsiteY10" fmla="*/ 1006617 h 2251151"/>
                <a:gd name="connsiteX11" fmla="*/ 5075631 w 6245008"/>
                <a:gd name="connsiteY11" fmla="*/ 833852 h 2251151"/>
                <a:gd name="connsiteX12" fmla="*/ 5408688 w 6245008"/>
                <a:gd name="connsiteY12" fmla="*/ 400661 h 2251151"/>
                <a:gd name="connsiteX13" fmla="*/ 5065575 w 6245008"/>
                <a:gd name="connsiteY13" fmla="*/ 70162 h 2251151"/>
                <a:gd name="connsiteX14" fmla="*/ 4973009 w 6245008"/>
                <a:gd name="connsiteY14" fmla="*/ 122716 h 2251151"/>
                <a:gd name="connsiteX15" fmla="*/ 5028052 w 6245008"/>
                <a:gd name="connsiteY15" fmla="*/ 175271 h 2251151"/>
                <a:gd name="connsiteX16" fmla="*/ 4189279 w 6245008"/>
                <a:gd name="connsiteY16" fmla="*/ 410681 h 2251151"/>
                <a:gd name="connsiteX17" fmla="*/ 4231813 w 6245008"/>
                <a:gd name="connsiteY17" fmla="*/ 520836 h 2251151"/>
                <a:gd name="connsiteX18" fmla="*/ 4101617 w 6245008"/>
                <a:gd name="connsiteY18" fmla="*/ 651067 h 2251151"/>
                <a:gd name="connsiteX19" fmla="*/ 4039007 w 6245008"/>
                <a:gd name="connsiteY19" fmla="*/ 621005 h 2251151"/>
                <a:gd name="connsiteX20" fmla="*/ 4039007 w 6245008"/>
                <a:gd name="connsiteY20" fmla="*/ 833852 h 2251151"/>
                <a:gd name="connsiteX21" fmla="*/ 3838632 w 6245008"/>
                <a:gd name="connsiteY21" fmla="*/ 1151914 h 2251151"/>
                <a:gd name="connsiteX22" fmla="*/ 3878750 w 6245008"/>
                <a:gd name="connsiteY22" fmla="*/ 1171884 h 2251151"/>
                <a:gd name="connsiteX23" fmla="*/ 4649902 w 6245008"/>
                <a:gd name="connsiteY23" fmla="*/ 1129386 h 2251151"/>
                <a:gd name="connsiteX24" fmla="*/ 1201927 w 6245008"/>
                <a:gd name="connsiteY24" fmla="*/ 1710290 h 2251151"/>
                <a:gd name="connsiteX25" fmla="*/ 1201927 w 6245008"/>
                <a:gd name="connsiteY25" fmla="*/ 1582582 h 2251151"/>
                <a:gd name="connsiteX26" fmla="*/ 1389722 w 6245008"/>
                <a:gd name="connsiteY26" fmla="*/ 1582582 h 2251151"/>
                <a:gd name="connsiteX27" fmla="*/ 1389722 w 6245008"/>
                <a:gd name="connsiteY27" fmla="*/ 1710290 h 2251151"/>
                <a:gd name="connsiteX28" fmla="*/ 1201927 w 6245008"/>
                <a:gd name="connsiteY28" fmla="*/ 1710290 h 2251151"/>
                <a:gd name="connsiteX29" fmla="*/ 1206937 w 6245008"/>
                <a:gd name="connsiteY29" fmla="*/ 2238640 h 2251151"/>
                <a:gd name="connsiteX30" fmla="*/ 1206937 w 6245008"/>
                <a:gd name="connsiteY30" fmla="*/ 1780398 h 2251151"/>
                <a:gd name="connsiteX31" fmla="*/ 1382225 w 6245008"/>
                <a:gd name="connsiteY31" fmla="*/ 1780398 h 2251151"/>
                <a:gd name="connsiteX32" fmla="*/ 1382225 w 6245008"/>
                <a:gd name="connsiteY32" fmla="*/ 2238640 h 2251151"/>
                <a:gd name="connsiteX33" fmla="*/ 1206937 w 6245008"/>
                <a:gd name="connsiteY33" fmla="*/ 2238640 h 2251151"/>
                <a:gd name="connsiteX34" fmla="*/ 3277698 w 6245008"/>
                <a:gd name="connsiteY34" fmla="*/ 1998255 h 2251151"/>
                <a:gd name="connsiteX35" fmla="*/ 3245220 w 6245008"/>
                <a:gd name="connsiteY35" fmla="*/ 1898121 h 2251151"/>
                <a:gd name="connsiteX36" fmla="*/ 3152584 w 6245008"/>
                <a:gd name="connsiteY36" fmla="*/ 1860562 h 2251151"/>
                <a:gd name="connsiteX37" fmla="*/ 3150096 w 6245008"/>
                <a:gd name="connsiteY37" fmla="*/ 1860562 h 2251151"/>
                <a:gd name="connsiteX38" fmla="*/ 3057389 w 6245008"/>
                <a:gd name="connsiteY38" fmla="*/ 1898121 h 2251151"/>
                <a:gd name="connsiteX39" fmla="*/ 3024875 w 6245008"/>
                <a:gd name="connsiteY39" fmla="*/ 2003336 h 2251151"/>
                <a:gd name="connsiteX40" fmla="*/ 3057389 w 6245008"/>
                <a:gd name="connsiteY40" fmla="*/ 2108481 h 2251151"/>
                <a:gd name="connsiteX41" fmla="*/ 3150096 w 6245008"/>
                <a:gd name="connsiteY41" fmla="*/ 2143517 h 2251151"/>
                <a:gd name="connsiteX42" fmla="*/ 3245255 w 6245008"/>
                <a:gd name="connsiteY42" fmla="*/ 2105958 h 2251151"/>
                <a:gd name="connsiteX43" fmla="*/ 3277698 w 6245008"/>
                <a:gd name="connsiteY43" fmla="*/ 1998255 h 2251151"/>
                <a:gd name="connsiteX44" fmla="*/ 3150061 w 6245008"/>
                <a:gd name="connsiteY44" fmla="*/ 1777875 h 2251151"/>
                <a:gd name="connsiteX45" fmla="*/ 3222656 w 6245008"/>
                <a:gd name="connsiteY45" fmla="*/ 1770378 h 2251151"/>
                <a:gd name="connsiteX46" fmla="*/ 3395385 w 6245008"/>
                <a:gd name="connsiteY46" fmla="*/ 1832988 h 2251151"/>
                <a:gd name="connsiteX47" fmla="*/ 3457996 w 6245008"/>
                <a:gd name="connsiteY47" fmla="*/ 2005788 h 2251151"/>
                <a:gd name="connsiteX48" fmla="*/ 3395385 w 6245008"/>
                <a:gd name="connsiteY48" fmla="*/ 2186015 h 2251151"/>
                <a:gd name="connsiteX49" fmla="*/ 3225143 w 6245008"/>
                <a:gd name="connsiteY49" fmla="*/ 2251113 h 2251151"/>
                <a:gd name="connsiteX50" fmla="*/ 3150061 w 6245008"/>
                <a:gd name="connsiteY50" fmla="*/ 2241128 h 2251151"/>
                <a:gd name="connsiteX51" fmla="*/ 3112466 w 6245008"/>
                <a:gd name="connsiteY51" fmla="*/ 2226133 h 2251151"/>
                <a:gd name="connsiteX52" fmla="*/ 3024840 w 6245008"/>
                <a:gd name="connsiteY52" fmla="*/ 2153466 h 2251151"/>
                <a:gd name="connsiteX53" fmla="*/ 3024840 w 6245008"/>
                <a:gd name="connsiteY53" fmla="*/ 2203569 h 2251151"/>
                <a:gd name="connsiteX54" fmla="*/ 3019794 w 6245008"/>
                <a:gd name="connsiteY54" fmla="*/ 2238605 h 2251151"/>
                <a:gd name="connsiteX55" fmla="*/ 2844507 w 6245008"/>
                <a:gd name="connsiteY55" fmla="*/ 2238605 h 2251151"/>
                <a:gd name="connsiteX56" fmla="*/ 2849552 w 6245008"/>
                <a:gd name="connsiteY56" fmla="*/ 2186015 h 2251151"/>
                <a:gd name="connsiteX57" fmla="*/ 2852075 w 6245008"/>
                <a:gd name="connsiteY57" fmla="*/ 2135984 h 2251151"/>
                <a:gd name="connsiteX58" fmla="*/ 2852075 w 6245008"/>
                <a:gd name="connsiteY58" fmla="*/ 1582582 h 2251151"/>
                <a:gd name="connsiteX59" fmla="*/ 3024840 w 6245008"/>
                <a:gd name="connsiteY59" fmla="*/ 1582582 h 2251151"/>
                <a:gd name="connsiteX60" fmla="*/ 3024840 w 6245008"/>
                <a:gd name="connsiteY60" fmla="*/ 1845460 h 2251151"/>
                <a:gd name="connsiteX61" fmla="*/ 3114989 w 6245008"/>
                <a:gd name="connsiteY61" fmla="*/ 1787931 h 2251151"/>
                <a:gd name="connsiteX62" fmla="*/ 3150061 w 6245008"/>
                <a:gd name="connsiteY62" fmla="*/ 1777875 h 2251151"/>
                <a:gd name="connsiteX63" fmla="*/ 5143216 w 6245008"/>
                <a:gd name="connsiteY63" fmla="*/ 1835475 h 2251151"/>
                <a:gd name="connsiteX64" fmla="*/ 5310970 w 6245008"/>
                <a:gd name="connsiteY64" fmla="*/ 2005788 h 2251151"/>
                <a:gd name="connsiteX65" fmla="*/ 5143216 w 6245008"/>
                <a:gd name="connsiteY65" fmla="*/ 2173543 h 2251151"/>
                <a:gd name="connsiteX66" fmla="*/ 4972974 w 6245008"/>
                <a:gd name="connsiteY66" fmla="*/ 2005788 h 2251151"/>
                <a:gd name="connsiteX67" fmla="*/ 5143216 w 6245008"/>
                <a:gd name="connsiteY67" fmla="*/ 1835475 h 2251151"/>
                <a:gd name="connsiteX68" fmla="*/ 5143216 w 6245008"/>
                <a:gd name="connsiteY68" fmla="*/ 2251148 h 2251151"/>
                <a:gd name="connsiteX69" fmla="*/ 5388611 w 6245008"/>
                <a:gd name="connsiteY69" fmla="*/ 2005824 h 2251151"/>
                <a:gd name="connsiteX70" fmla="*/ 5143216 w 6245008"/>
                <a:gd name="connsiteY70" fmla="*/ 1757905 h 2251151"/>
                <a:gd name="connsiteX71" fmla="*/ 4895297 w 6245008"/>
                <a:gd name="connsiteY71" fmla="*/ 2005824 h 2251151"/>
                <a:gd name="connsiteX72" fmla="*/ 5143216 w 6245008"/>
                <a:gd name="connsiteY72" fmla="*/ 2251148 h 2251151"/>
                <a:gd name="connsiteX73" fmla="*/ 4241762 w 6245008"/>
                <a:gd name="connsiteY73" fmla="*/ 2168568 h 2251151"/>
                <a:gd name="connsiteX74" fmla="*/ 4319439 w 6245008"/>
                <a:gd name="connsiteY74" fmla="*/ 2168568 h 2251151"/>
                <a:gd name="connsiteX75" fmla="*/ 4319439 w 6245008"/>
                <a:gd name="connsiteY75" fmla="*/ 2238676 h 2251151"/>
                <a:gd name="connsiteX76" fmla="*/ 4241762 w 6245008"/>
                <a:gd name="connsiteY76" fmla="*/ 2238676 h 2251151"/>
                <a:gd name="connsiteX77" fmla="*/ 4241762 w 6245008"/>
                <a:gd name="connsiteY77" fmla="*/ 2168568 h 2251151"/>
                <a:gd name="connsiteX78" fmla="*/ 4832723 w 6245008"/>
                <a:gd name="connsiteY78" fmla="*/ 2181040 h 2251151"/>
                <a:gd name="connsiteX79" fmla="*/ 4659994 w 6245008"/>
                <a:gd name="connsiteY79" fmla="*/ 2251148 h 2251151"/>
                <a:gd name="connsiteX80" fmla="*/ 4414598 w 6245008"/>
                <a:gd name="connsiteY80" fmla="*/ 2005824 h 2251151"/>
                <a:gd name="connsiteX81" fmla="*/ 4659994 w 6245008"/>
                <a:gd name="connsiteY81" fmla="*/ 1757905 h 2251151"/>
                <a:gd name="connsiteX82" fmla="*/ 4832723 w 6245008"/>
                <a:gd name="connsiteY82" fmla="*/ 1828013 h 2251151"/>
                <a:gd name="connsiteX83" fmla="*/ 4800174 w 6245008"/>
                <a:gd name="connsiteY83" fmla="*/ 1908106 h 2251151"/>
                <a:gd name="connsiteX84" fmla="*/ 4659994 w 6245008"/>
                <a:gd name="connsiteY84" fmla="*/ 1835511 h 2251151"/>
                <a:gd name="connsiteX85" fmla="*/ 4492168 w 6245008"/>
                <a:gd name="connsiteY85" fmla="*/ 2005824 h 2251151"/>
                <a:gd name="connsiteX86" fmla="*/ 4659994 w 6245008"/>
                <a:gd name="connsiteY86" fmla="*/ 2173578 h 2251151"/>
                <a:gd name="connsiteX87" fmla="*/ 4800174 w 6245008"/>
                <a:gd name="connsiteY87" fmla="*/ 2100983 h 2251151"/>
                <a:gd name="connsiteX88" fmla="*/ 4832723 w 6245008"/>
                <a:gd name="connsiteY88" fmla="*/ 2181040 h 2251151"/>
                <a:gd name="connsiteX89" fmla="*/ 5498766 w 6245008"/>
                <a:gd name="connsiteY89" fmla="*/ 2238640 h 2251151"/>
                <a:gd name="connsiteX90" fmla="*/ 5498766 w 6245008"/>
                <a:gd name="connsiteY90" fmla="*/ 1780398 h 2251151"/>
                <a:gd name="connsiteX91" fmla="*/ 5568874 w 6245008"/>
                <a:gd name="connsiteY91" fmla="*/ 1780398 h 2251151"/>
                <a:gd name="connsiteX92" fmla="*/ 5568874 w 6245008"/>
                <a:gd name="connsiteY92" fmla="*/ 1845496 h 2251151"/>
                <a:gd name="connsiteX93" fmla="*/ 5626474 w 6245008"/>
                <a:gd name="connsiteY93" fmla="*/ 1790454 h 2251151"/>
                <a:gd name="connsiteX94" fmla="*/ 5709125 w 6245008"/>
                <a:gd name="connsiteY94" fmla="*/ 1770413 h 2251151"/>
                <a:gd name="connsiteX95" fmla="*/ 5791777 w 6245008"/>
                <a:gd name="connsiteY95" fmla="*/ 1790454 h 2251151"/>
                <a:gd name="connsiteX96" fmla="*/ 5839321 w 6245008"/>
                <a:gd name="connsiteY96" fmla="*/ 1850542 h 2251151"/>
                <a:gd name="connsiteX97" fmla="*/ 5979572 w 6245008"/>
                <a:gd name="connsiteY97" fmla="*/ 1770378 h 2251151"/>
                <a:gd name="connsiteX98" fmla="*/ 6084716 w 6245008"/>
                <a:gd name="connsiteY98" fmla="*/ 1807937 h 2251151"/>
                <a:gd name="connsiteX99" fmla="*/ 6122275 w 6245008"/>
                <a:gd name="connsiteY99" fmla="*/ 1925624 h 2251151"/>
                <a:gd name="connsiteX100" fmla="*/ 6122275 w 6245008"/>
                <a:gd name="connsiteY100" fmla="*/ 2238640 h 2251151"/>
                <a:gd name="connsiteX101" fmla="*/ 6044670 w 6245008"/>
                <a:gd name="connsiteY101" fmla="*/ 2238640 h 2251151"/>
                <a:gd name="connsiteX102" fmla="*/ 6044670 w 6245008"/>
                <a:gd name="connsiteY102" fmla="*/ 1950675 h 2251151"/>
                <a:gd name="connsiteX103" fmla="*/ 6037173 w 6245008"/>
                <a:gd name="connsiteY103" fmla="*/ 1883090 h 2251151"/>
                <a:gd name="connsiteX104" fmla="*/ 6009563 w 6245008"/>
                <a:gd name="connsiteY104" fmla="*/ 1850542 h 2251151"/>
                <a:gd name="connsiteX105" fmla="*/ 5962019 w 6245008"/>
                <a:gd name="connsiteY105" fmla="*/ 1838034 h 2251151"/>
                <a:gd name="connsiteX106" fmla="*/ 5881855 w 6245008"/>
                <a:gd name="connsiteY106" fmla="*/ 1870512 h 2251151"/>
                <a:gd name="connsiteX107" fmla="*/ 5849377 w 6245008"/>
                <a:gd name="connsiteY107" fmla="*/ 1973239 h 2251151"/>
                <a:gd name="connsiteX108" fmla="*/ 5849377 w 6245008"/>
                <a:gd name="connsiteY108" fmla="*/ 2238640 h 2251151"/>
                <a:gd name="connsiteX109" fmla="*/ 5771700 w 6245008"/>
                <a:gd name="connsiteY109" fmla="*/ 2238640 h 2251151"/>
                <a:gd name="connsiteX110" fmla="*/ 5771700 w 6245008"/>
                <a:gd name="connsiteY110" fmla="*/ 1940691 h 2251151"/>
                <a:gd name="connsiteX111" fmla="*/ 5754146 w 6245008"/>
                <a:gd name="connsiteY111" fmla="*/ 1863014 h 2251151"/>
                <a:gd name="connsiteX112" fmla="*/ 5691536 w 6245008"/>
                <a:gd name="connsiteY112" fmla="*/ 1838034 h 2251151"/>
                <a:gd name="connsiteX113" fmla="*/ 5631520 w 6245008"/>
                <a:gd name="connsiteY113" fmla="*/ 1855516 h 2251151"/>
                <a:gd name="connsiteX114" fmla="*/ 5591402 w 6245008"/>
                <a:gd name="connsiteY114" fmla="*/ 1905619 h 2251151"/>
                <a:gd name="connsiteX115" fmla="*/ 5578895 w 6245008"/>
                <a:gd name="connsiteY115" fmla="*/ 2000707 h 2251151"/>
                <a:gd name="connsiteX116" fmla="*/ 5578895 w 6245008"/>
                <a:gd name="connsiteY116" fmla="*/ 2238605 h 2251151"/>
                <a:gd name="connsiteX117" fmla="*/ 5498766 w 6245008"/>
                <a:gd name="connsiteY117" fmla="*/ 2238605 h 2251151"/>
                <a:gd name="connsiteX118" fmla="*/ 5498766 w 6245008"/>
                <a:gd name="connsiteY118" fmla="*/ 2238640 h 2251151"/>
                <a:gd name="connsiteX119" fmla="*/ 6092214 w 6245008"/>
                <a:gd name="connsiteY119" fmla="*/ 1680229 h 2251151"/>
                <a:gd name="connsiteX120" fmla="*/ 6092214 w 6245008"/>
                <a:gd name="connsiteY120" fmla="*/ 1592567 h 2251151"/>
                <a:gd name="connsiteX121" fmla="*/ 6059665 w 6245008"/>
                <a:gd name="connsiteY121" fmla="*/ 1592567 h 2251151"/>
                <a:gd name="connsiteX122" fmla="*/ 6059665 w 6245008"/>
                <a:gd name="connsiteY122" fmla="*/ 1582582 h 2251151"/>
                <a:gd name="connsiteX123" fmla="*/ 6139829 w 6245008"/>
                <a:gd name="connsiteY123" fmla="*/ 1582582 h 2251151"/>
                <a:gd name="connsiteX124" fmla="*/ 6139829 w 6245008"/>
                <a:gd name="connsiteY124" fmla="*/ 1592567 h 2251151"/>
                <a:gd name="connsiteX125" fmla="*/ 6107280 w 6245008"/>
                <a:gd name="connsiteY125" fmla="*/ 1592567 h 2251151"/>
                <a:gd name="connsiteX126" fmla="*/ 6107280 w 6245008"/>
                <a:gd name="connsiteY126" fmla="*/ 1680229 h 2251151"/>
                <a:gd name="connsiteX127" fmla="*/ 6092214 w 6245008"/>
                <a:gd name="connsiteY127" fmla="*/ 1680229 h 2251151"/>
                <a:gd name="connsiteX128" fmla="*/ 6152337 w 6245008"/>
                <a:gd name="connsiteY128" fmla="*/ 1680229 h 2251151"/>
                <a:gd name="connsiteX129" fmla="*/ 6152337 w 6245008"/>
                <a:gd name="connsiteY129" fmla="*/ 1582582 h 2251151"/>
                <a:gd name="connsiteX130" fmla="*/ 6172378 w 6245008"/>
                <a:gd name="connsiteY130" fmla="*/ 1582582 h 2251151"/>
                <a:gd name="connsiteX131" fmla="*/ 6194871 w 6245008"/>
                <a:gd name="connsiteY131" fmla="*/ 1652690 h 2251151"/>
                <a:gd name="connsiteX132" fmla="*/ 6199952 w 6245008"/>
                <a:gd name="connsiteY132" fmla="*/ 1665269 h 2251151"/>
                <a:gd name="connsiteX133" fmla="*/ 6204963 w 6245008"/>
                <a:gd name="connsiteY133" fmla="*/ 1650203 h 2251151"/>
                <a:gd name="connsiteX134" fmla="*/ 6227526 w 6245008"/>
                <a:gd name="connsiteY134" fmla="*/ 1582618 h 2251151"/>
                <a:gd name="connsiteX135" fmla="*/ 6245009 w 6245008"/>
                <a:gd name="connsiteY135" fmla="*/ 1582618 h 2251151"/>
                <a:gd name="connsiteX136" fmla="*/ 6245009 w 6245008"/>
                <a:gd name="connsiteY136" fmla="*/ 1680264 h 2251151"/>
                <a:gd name="connsiteX137" fmla="*/ 6232465 w 6245008"/>
                <a:gd name="connsiteY137" fmla="*/ 1680264 h 2251151"/>
                <a:gd name="connsiteX138" fmla="*/ 6232465 w 6245008"/>
                <a:gd name="connsiteY138" fmla="*/ 1597684 h 2251151"/>
                <a:gd name="connsiteX139" fmla="*/ 6204927 w 6245008"/>
                <a:gd name="connsiteY139" fmla="*/ 1680264 h 2251151"/>
                <a:gd name="connsiteX140" fmla="*/ 6192348 w 6245008"/>
                <a:gd name="connsiteY140" fmla="*/ 1680264 h 2251151"/>
                <a:gd name="connsiteX141" fmla="*/ 6164880 w 6245008"/>
                <a:gd name="connsiteY141" fmla="*/ 1597684 h 2251151"/>
                <a:gd name="connsiteX142" fmla="*/ 6164880 w 6245008"/>
                <a:gd name="connsiteY142" fmla="*/ 1680264 h 2251151"/>
                <a:gd name="connsiteX143" fmla="*/ 6152337 w 6245008"/>
                <a:gd name="connsiteY143" fmla="*/ 1680264 h 2251151"/>
                <a:gd name="connsiteX144" fmla="*/ 6152337 w 6245008"/>
                <a:gd name="connsiteY144" fmla="*/ 1680229 h 2251151"/>
                <a:gd name="connsiteX145" fmla="*/ 3913751 w 6245008"/>
                <a:gd name="connsiteY145" fmla="*/ 2171056 h 2251151"/>
                <a:gd name="connsiteX146" fmla="*/ 3831099 w 6245008"/>
                <a:gd name="connsiteY146" fmla="*/ 2231143 h 2251151"/>
                <a:gd name="connsiteX147" fmla="*/ 3806048 w 6245008"/>
                <a:gd name="connsiteY147" fmla="*/ 2238640 h 2251151"/>
                <a:gd name="connsiteX148" fmla="*/ 3700904 w 6245008"/>
                <a:gd name="connsiteY148" fmla="*/ 2251148 h 2251151"/>
                <a:gd name="connsiteX149" fmla="*/ 3565698 w 6245008"/>
                <a:gd name="connsiteY149" fmla="*/ 2213589 h 2251151"/>
                <a:gd name="connsiteX150" fmla="*/ 3518083 w 6245008"/>
                <a:gd name="connsiteY150" fmla="*/ 2110933 h 2251151"/>
                <a:gd name="connsiteX151" fmla="*/ 3538124 w 6245008"/>
                <a:gd name="connsiteY151" fmla="*/ 2035850 h 2251151"/>
                <a:gd name="connsiteX152" fmla="*/ 3590678 w 6245008"/>
                <a:gd name="connsiteY152" fmla="*/ 1983260 h 2251151"/>
                <a:gd name="connsiteX153" fmla="*/ 3668355 w 6245008"/>
                <a:gd name="connsiteY153" fmla="*/ 1958209 h 2251151"/>
                <a:gd name="connsiteX154" fmla="*/ 3806048 w 6245008"/>
                <a:gd name="connsiteY154" fmla="*/ 1950711 h 2251151"/>
                <a:gd name="connsiteX155" fmla="*/ 3911192 w 6245008"/>
                <a:gd name="connsiteY155" fmla="*/ 1950711 h 2251151"/>
                <a:gd name="connsiteX156" fmla="*/ 3911192 w 6245008"/>
                <a:gd name="connsiteY156" fmla="*/ 1943213 h 2251151"/>
                <a:gd name="connsiteX157" fmla="*/ 3911192 w 6245008"/>
                <a:gd name="connsiteY157" fmla="*/ 1938132 h 2251151"/>
                <a:gd name="connsiteX158" fmla="*/ 3888699 w 6245008"/>
                <a:gd name="connsiteY158" fmla="*/ 1880603 h 2251151"/>
                <a:gd name="connsiteX159" fmla="*/ 3826089 w 6245008"/>
                <a:gd name="connsiteY159" fmla="*/ 1860562 h 2251151"/>
                <a:gd name="connsiteX160" fmla="*/ 3806048 w 6245008"/>
                <a:gd name="connsiteY160" fmla="*/ 1863049 h 2251151"/>
                <a:gd name="connsiteX161" fmla="*/ 3753494 w 6245008"/>
                <a:gd name="connsiteY161" fmla="*/ 1875628 h 2251151"/>
                <a:gd name="connsiteX162" fmla="*/ 3725955 w 6245008"/>
                <a:gd name="connsiteY162" fmla="*/ 1918162 h 2251151"/>
                <a:gd name="connsiteX163" fmla="*/ 3548145 w 6245008"/>
                <a:gd name="connsiteY163" fmla="*/ 1918162 h 2251151"/>
                <a:gd name="connsiteX164" fmla="*/ 3625750 w 6245008"/>
                <a:gd name="connsiteY164" fmla="*/ 1805449 h 2251151"/>
                <a:gd name="connsiteX165" fmla="*/ 3806048 w 6245008"/>
                <a:gd name="connsiteY165" fmla="*/ 1770413 h 2251151"/>
                <a:gd name="connsiteX166" fmla="*/ 3828612 w 6245008"/>
                <a:gd name="connsiteY166" fmla="*/ 1770413 h 2251151"/>
                <a:gd name="connsiteX167" fmla="*/ 4018895 w 6245008"/>
                <a:gd name="connsiteY167" fmla="*/ 1813018 h 2251151"/>
                <a:gd name="connsiteX168" fmla="*/ 4078982 w 6245008"/>
                <a:gd name="connsiteY168" fmla="*/ 1945701 h 2251151"/>
                <a:gd name="connsiteX169" fmla="*/ 4078982 w 6245008"/>
                <a:gd name="connsiteY169" fmla="*/ 2178553 h 2251151"/>
                <a:gd name="connsiteX170" fmla="*/ 4081469 w 6245008"/>
                <a:gd name="connsiteY170" fmla="*/ 2213589 h 2251151"/>
                <a:gd name="connsiteX171" fmla="*/ 4088967 w 6245008"/>
                <a:gd name="connsiteY171" fmla="*/ 2238640 h 2251151"/>
                <a:gd name="connsiteX172" fmla="*/ 3926223 w 6245008"/>
                <a:gd name="connsiteY172" fmla="*/ 2238640 h 2251151"/>
                <a:gd name="connsiteX173" fmla="*/ 3916238 w 6245008"/>
                <a:gd name="connsiteY173" fmla="*/ 2211102 h 2251151"/>
                <a:gd name="connsiteX174" fmla="*/ 3913751 w 6245008"/>
                <a:gd name="connsiteY174" fmla="*/ 2181040 h 2251151"/>
                <a:gd name="connsiteX175" fmla="*/ 3913751 w 6245008"/>
                <a:gd name="connsiteY175" fmla="*/ 2171056 h 2251151"/>
                <a:gd name="connsiteX176" fmla="*/ 3806048 w 6245008"/>
                <a:gd name="connsiteY176" fmla="*/ 2150979 h 2251151"/>
                <a:gd name="connsiteX177" fmla="*/ 3878715 w 6245008"/>
                <a:gd name="connsiteY177" fmla="*/ 2123511 h 2251151"/>
                <a:gd name="connsiteX178" fmla="*/ 3911192 w 6245008"/>
                <a:gd name="connsiteY178" fmla="*/ 2045835 h 2251151"/>
                <a:gd name="connsiteX179" fmla="*/ 3911192 w 6245008"/>
                <a:gd name="connsiteY179" fmla="*/ 2035850 h 2251151"/>
                <a:gd name="connsiteX180" fmla="*/ 3896197 w 6245008"/>
                <a:gd name="connsiteY180" fmla="*/ 2035850 h 2251151"/>
                <a:gd name="connsiteX181" fmla="*/ 3806048 w 6245008"/>
                <a:gd name="connsiteY181" fmla="*/ 2038337 h 2251151"/>
                <a:gd name="connsiteX182" fmla="*/ 3743509 w 6245008"/>
                <a:gd name="connsiteY182" fmla="*/ 2050845 h 2251151"/>
                <a:gd name="connsiteX183" fmla="*/ 3700904 w 6245008"/>
                <a:gd name="connsiteY183" fmla="*/ 2100947 h 2251151"/>
                <a:gd name="connsiteX184" fmla="*/ 3723468 w 6245008"/>
                <a:gd name="connsiteY184" fmla="*/ 2138507 h 2251151"/>
                <a:gd name="connsiteX185" fmla="*/ 3788565 w 6245008"/>
                <a:gd name="connsiteY185" fmla="*/ 2151014 h 2251151"/>
                <a:gd name="connsiteX186" fmla="*/ 3806048 w 6245008"/>
                <a:gd name="connsiteY186" fmla="*/ 2150979 h 2251151"/>
                <a:gd name="connsiteX187" fmla="*/ 2566633 w 6245008"/>
                <a:gd name="connsiteY187" fmla="*/ 2171056 h 2251151"/>
                <a:gd name="connsiteX188" fmla="*/ 2481494 w 6245008"/>
                <a:gd name="connsiteY188" fmla="*/ 2231143 h 2251151"/>
                <a:gd name="connsiteX189" fmla="*/ 2456443 w 6245008"/>
                <a:gd name="connsiteY189" fmla="*/ 2238640 h 2251151"/>
                <a:gd name="connsiteX190" fmla="*/ 2351299 w 6245008"/>
                <a:gd name="connsiteY190" fmla="*/ 2251148 h 2251151"/>
                <a:gd name="connsiteX191" fmla="*/ 2218581 w 6245008"/>
                <a:gd name="connsiteY191" fmla="*/ 2213589 h 2251151"/>
                <a:gd name="connsiteX192" fmla="*/ 2171037 w 6245008"/>
                <a:gd name="connsiteY192" fmla="*/ 2110933 h 2251151"/>
                <a:gd name="connsiteX193" fmla="*/ 2188555 w 6245008"/>
                <a:gd name="connsiteY193" fmla="*/ 2035850 h 2251151"/>
                <a:gd name="connsiteX194" fmla="*/ 2241145 w 6245008"/>
                <a:gd name="connsiteY194" fmla="*/ 1983260 h 2251151"/>
                <a:gd name="connsiteX195" fmla="*/ 2318750 w 6245008"/>
                <a:gd name="connsiteY195" fmla="*/ 1958209 h 2251151"/>
                <a:gd name="connsiteX196" fmla="*/ 2456479 w 6245008"/>
                <a:gd name="connsiteY196" fmla="*/ 1950711 h 2251151"/>
                <a:gd name="connsiteX197" fmla="*/ 2561659 w 6245008"/>
                <a:gd name="connsiteY197" fmla="*/ 1950711 h 2251151"/>
                <a:gd name="connsiteX198" fmla="*/ 2561659 w 6245008"/>
                <a:gd name="connsiteY198" fmla="*/ 1943213 h 2251151"/>
                <a:gd name="connsiteX199" fmla="*/ 2561659 w 6245008"/>
                <a:gd name="connsiteY199" fmla="*/ 1938132 h 2251151"/>
                <a:gd name="connsiteX200" fmla="*/ 2539130 w 6245008"/>
                <a:gd name="connsiteY200" fmla="*/ 1880603 h 2251151"/>
                <a:gd name="connsiteX201" fmla="*/ 2476520 w 6245008"/>
                <a:gd name="connsiteY201" fmla="*/ 1860562 h 2251151"/>
                <a:gd name="connsiteX202" fmla="*/ 2456479 w 6245008"/>
                <a:gd name="connsiteY202" fmla="*/ 1863049 h 2251151"/>
                <a:gd name="connsiteX203" fmla="*/ 2403889 w 6245008"/>
                <a:gd name="connsiteY203" fmla="*/ 1875628 h 2251151"/>
                <a:gd name="connsiteX204" fmla="*/ 2376350 w 6245008"/>
                <a:gd name="connsiteY204" fmla="*/ 1918162 h 2251151"/>
                <a:gd name="connsiteX205" fmla="*/ 2198575 w 6245008"/>
                <a:gd name="connsiteY205" fmla="*/ 1918162 h 2251151"/>
                <a:gd name="connsiteX206" fmla="*/ 2276216 w 6245008"/>
                <a:gd name="connsiteY206" fmla="*/ 1805449 h 2251151"/>
                <a:gd name="connsiteX207" fmla="*/ 2456479 w 6245008"/>
                <a:gd name="connsiteY207" fmla="*/ 1770413 h 2251151"/>
                <a:gd name="connsiteX208" fmla="*/ 2479043 w 6245008"/>
                <a:gd name="connsiteY208" fmla="*/ 1770413 h 2251151"/>
                <a:gd name="connsiteX209" fmla="*/ 2669326 w 6245008"/>
                <a:gd name="connsiteY209" fmla="*/ 1813018 h 2251151"/>
                <a:gd name="connsiteX210" fmla="*/ 2731936 w 6245008"/>
                <a:gd name="connsiteY210" fmla="*/ 1945701 h 2251151"/>
                <a:gd name="connsiteX211" fmla="*/ 2731936 w 6245008"/>
                <a:gd name="connsiteY211" fmla="*/ 2213589 h 2251151"/>
                <a:gd name="connsiteX212" fmla="*/ 2739434 w 6245008"/>
                <a:gd name="connsiteY212" fmla="*/ 2238640 h 2251151"/>
                <a:gd name="connsiteX213" fmla="*/ 2576654 w 6245008"/>
                <a:gd name="connsiteY213" fmla="*/ 2238640 h 2251151"/>
                <a:gd name="connsiteX214" fmla="*/ 2569121 w 6245008"/>
                <a:gd name="connsiteY214" fmla="*/ 2211102 h 2251151"/>
                <a:gd name="connsiteX215" fmla="*/ 2566669 w 6245008"/>
                <a:gd name="connsiteY215" fmla="*/ 2181040 h 2251151"/>
                <a:gd name="connsiteX216" fmla="*/ 2566669 w 6245008"/>
                <a:gd name="connsiteY216" fmla="*/ 2171056 h 2251151"/>
                <a:gd name="connsiteX217" fmla="*/ 2566633 w 6245008"/>
                <a:gd name="connsiteY217" fmla="*/ 2171056 h 2251151"/>
                <a:gd name="connsiteX218" fmla="*/ 2456408 w 6245008"/>
                <a:gd name="connsiteY218" fmla="*/ 2150979 h 2251151"/>
                <a:gd name="connsiteX219" fmla="*/ 2529039 w 6245008"/>
                <a:gd name="connsiteY219" fmla="*/ 2123511 h 2251151"/>
                <a:gd name="connsiteX220" fmla="*/ 2561588 w 6245008"/>
                <a:gd name="connsiteY220" fmla="*/ 2045835 h 2251151"/>
                <a:gd name="connsiteX221" fmla="*/ 2561588 w 6245008"/>
                <a:gd name="connsiteY221" fmla="*/ 2035850 h 2251151"/>
                <a:gd name="connsiteX222" fmla="*/ 2546557 w 6245008"/>
                <a:gd name="connsiteY222" fmla="*/ 2035850 h 2251151"/>
                <a:gd name="connsiteX223" fmla="*/ 2456408 w 6245008"/>
                <a:gd name="connsiteY223" fmla="*/ 2038337 h 2251151"/>
                <a:gd name="connsiteX224" fmla="*/ 2396320 w 6245008"/>
                <a:gd name="connsiteY224" fmla="*/ 2050845 h 2251151"/>
                <a:gd name="connsiteX225" fmla="*/ 2353751 w 6245008"/>
                <a:gd name="connsiteY225" fmla="*/ 2100947 h 2251151"/>
                <a:gd name="connsiteX226" fmla="*/ 2373756 w 6245008"/>
                <a:gd name="connsiteY226" fmla="*/ 2138507 h 2251151"/>
                <a:gd name="connsiteX227" fmla="*/ 2441377 w 6245008"/>
                <a:gd name="connsiteY227" fmla="*/ 2151014 h 2251151"/>
                <a:gd name="connsiteX228" fmla="*/ 2456408 w 6245008"/>
                <a:gd name="connsiteY228" fmla="*/ 2150979 h 2251151"/>
                <a:gd name="connsiteX229" fmla="*/ 1928093 w 6245008"/>
                <a:gd name="connsiteY229" fmla="*/ 1998255 h 2251151"/>
                <a:gd name="connsiteX230" fmla="*/ 1895509 w 6245008"/>
                <a:gd name="connsiteY230" fmla="*/ 1898121 h 2251151"/>
                <a:gd name="connsiteX231" fmla="*/ 1802908 w 6245008"/>
                <a:gd name="connsiteY231" fmla="*/ 1860562 h 2251151"/>
                <a:gd name="connsiteX232" fmla="*/ 1707749 w 6245008"/>
                <a:gd name="connsiteY232" fmla="*/ 1898121 h 2251151"/>
                <a:gd name="connsiteX233" fmla="*/ 1675164 w 6245008"/>
                <a:gd name="connsiteY233" fmla="*/ 2003336 h 2251151"/>
                <a:gd name="connsiteX234" fmla="*/ 1707749 w 6245008"/>
                <a:gd name="connsiteY234" fmla="*/ 2108481 h 2251151"/>
                <a:gd name="connsiteX235" fmla="*/ 1800385 w 6245008"/>
                <a:gd name="connsiteY235" fmla="*/ 2143517 h 2251151"/>
                <a:gd name="connsiteX236" fmla="*/ 1802872 w 6245008"/>
                <a:gd name="connsiteY236" fmla="*/ 2143517 h 2251151"/>
                <a:gd name="connsiteX237" fmla="*/ 1895473 w 6245008"/>
                <a:gd name="connsiteY237" fmla="*/ 2105958 h 2251151"/>
                <a:gd name="connsiteX238" fmla="*/ 1928093 w 6245008"/>
                <a:gd name="connsiteY238" fmla="*/ 1998255 h 2251151"/>
                <a:gd name="connsiteX239" fmla="*/ 1802908 w 6245008"/>
                <a:gd name="connsiteY239" fmla="*/ 1777875 h 2251151"/>
                <a:gd name="connsiteX240" fmla="*/ 1873016 w 6245008"/>
                <a:gd name="connsiteY240" fmla="*/ 1770378 h 2251151"/>
                <a:gd name="connsiteX241" fmla="*/ 2045781 w 6245008"/>
                <a:gd name="connsiteY241" fmla="*/ 1832988 h 2251151"/>
                <a:gd name="connsiteX242" fmla="*/ 2108391 w 6245008"/>
                <a:gd name="connsiteY242" fmla="*/ 2005788 h 2251151"/>
                <a:gd name="connsiteX243" fmla="*/ 2048339 w 6245008"/>
                <a:gd name="connsiteY243" fmla="*/ 2186015 h 2251151"/>
                <a:gd name="connsiteX244" fmla="*/ 1878026 w 6245008"/>
                <a:gd name="connsiteY244" fmla="*/ 2251113 h 2251151"/>
                <a:gd name="connsiteX245" fmla="*/ 1802943 w 6245008"/>
                <a:gd name="connsiteY245" fmla="*/ 2241128 h 2251151"/>
                <a:gd name="connsiteX246" fmla="*/ 1765384 w 6245008"/>
                <a:gd name="connsiteY246" fmla="*/ 2226133 h 2251151"/>
                <a:gd name="connsiteX247" fmla="*/ 1677723 w 6245008"/>
                <a:gd name="connsiteY247" fmla="*/ 2153466 h 2251151"/>
                <a:gd name="connsiteX248" fmla="*/ 1677723 w 6245008"/>
                <a:gd name="connsiteY248" fmla="*/ 2168532 h 2251151"/>
                <a:gd name="connsiteX249" fmla="*/ 1675200 w 6245008"/>
                <a:gd name="connsiteY249" fmla="*/ 2203569 h 2251151"/>
                <a:gd name="connsiteX250" fmla="*/ 1672712 w 6245008"/>
                <a:gd name="connsiteY250" fmla="*/ 2238605 h 2251151"/>
                <a:gd name="connsiteX251" fmla="*/ 1494937 w 6245008"/>
                <a:gd name="connsiteY251" fmla="*/ 2238605 h 2251151"/>
                <a:gd name="connsiteX252" fmla="*/ 1499948 w 6245008"/>
                <a:gd name="connsiteY252" fmla="*/ 2186015 h 2251151"/>
                <a:gd name="connsiteX253" fmla="*/ 1502471 w 6245008"/>
                <a:gd name="connsiteY253" fmla="*/ 2135984 h 2251151"/>
                <a:gd name="connsiteX254" fmla="*/ 1502471 w 6245008"/>
                <a:gd name="connsiteY254" fmla="*/ 1582582 h 2251151"/>
                <a:gd name="connsiteX255" fmla="*/ 1677758 w 6245008"/>
                <a:gd name="connsiteY255" fmla="*/ 1582582 h 2251151"/>
                <a:gd name="connsiteX256" fmla="*/ 1677758 w 6245008"/>
                <a:gd name="connsiteY256" fmla="*/ 1845460 h 2251151"/>
                <a:gd name="connsiteX257" fmla="*/ 1765420 w 6245008"/>
                <a:gd name="connsiteY257" fmla="*/ 1787931 h 2251151"/>
                <a:gd name="connsiteX258" fmla="*/ 1802908 w 6245008"/>
                <a:gd name="connsiteY258" fmla="*/ 1777875 h 2251151"/>
                <a:gd name="connsiteX259" fmla="*/ 438201 w 6245008"/>
                <a:gd name="connsiteY259" fmla="*/ 1582582 h 2251151"/>
                <a:gd name="connsiteX260" fmla="*/ 565909 w 6245008"/>
                <a:gd name="connsiteY260" fmla="*/ 1582582 h 2251151"/>
                <a:gd name="connsiteX261" fmla="*/ 886423 w 6245008"/>
                <a:gd name="connsiteY261" fmla="*/ 2238640 h 2251151"/>
                <a:gd name="connsiteX262" fmla="*/ 676099 w 6245008"/>
                <a:gd name="connsiteY262" fmla="*/ 2238640 h 2251151"/>
                <a:gd name="connsiteX263" fmla="*/ 618499 w 6245008"/>
                <a:gd name="connsiteY263" fmla="*/ 2105958 h 2251151"/>
                <a:gd name="connsiteX264" fmla="*/ 260462 w 6245008"/>
                <a:gd name="connsiteY264" fmla="*/ 2105958 h 2251151"/>
                <a:gd name="connsiteX265" fmla="*/ 197887 w 6245008"/>
                <a:gd name="connsiteY265" fmla="*/ 2238640 h 2251151"/>
                <a:gd name="connsiteX266" fmla="*/ 0 w 6245008"/>
                <a:gd name="connsiteY266" fmla="*/ 2238640 h 2251151"/>
                <a:gd name="connsiteX267" fmla="*/ 343078 w 6245008"/>
                <a:gd name="connsiteY267" fmla="*/ 1582582 h 2251151"/>
                <a:gd name="connsiteX268" fmla="*/ 438201 w 6245008"/>
                <a:gd name="connsiteY268" fmla="*/ 1582582 h 2251151"/>
                <a:gd name="connsiteX269" fmla="*/ 438201 w 6245008"/>
                <a:gd name="connsiteY269" fmla="*/ 1978250 h 2251151"/>
                <a:gd name="connsiteX270" fmla="*/ 558412 w 6245008"/>
                <a:gd name="connsiteY270" fmla="*/ 1978250 h 2251151"/>
                <a:gd name="connsiteX271" fmla="*/ 445699 w 6245008"/>
                <a:gd name="connsiteY271" fmla="*/ 1725356 h 2251151"/>
                <a:gd name="connsiteX272" fmla="*/ 438201 w 6245008"/>
                <a:gd name="connsiteY272" fmla="*/ 1737864 h 2251151"/>
                <a:gd name="connsiteX273" fmla="*/ 320478 w 6245008"/>
                <a:gd name="connsiteY273" fmla="*/ 1978285 h 2251151"/>
                <a:gd name="connsiteX274" fmla="*/ 438201 w 6245008"/>
                <a:gd name="connsiteY274" fmla="*/ 1978285 h 2251151"/>
                <a:gd name="connsiteX275" fmla="*/ 438201 w 6245008"/>
                <a:gd name="connsiteY275" fmla="*/ 1978250 h 2251151"/>
                <a:gd name="connsiteX276" fmla="*/ 916485 w 6245008"/>
                <a:gd name="connsiteY276" fmla="*/ 2238640 h 2251151"/>
                <a:gd name="connsiteX277" fmla="*/ 916485 w 6245008"/>
                <a:gd name="connsiteY277" fmla="*/ 1582582 h 2251151"/>
                <a:gd name="connsiteX278" fmla="*/ 1091772 w 6245008"/>
                <a:gd name="connsiteY278" fmla="*/ 1582582 h 2251151"/>
                <a:gd name="connsiteX279" fmla="*/ 1091772 w 6245008"/>
                <a:gd name="connsiteY279" fmla="*/ 2238640 h 2251151"/>
                <a:gd name="connsiteX280" fmla="*/ 916485 w 6245008"/>
                <a:gd name="connsiteY280" fmla="*/ 2238640 h 2251151"/>
                <a:gd name="connsiteX281" fmla="*/ 463253 w 6245008"/>
                <a:gd name="connsiteY281" fmla="*/ 626087 h 2251151"/>
                <a:gd name="connsiteX282" fmla="*/ 418196 w 6245008"/>
                <a:gd name="connsiteY282" fmla="*/ 626087 h 2251151"/>
                <a:gd name="connsiteX283" fmla="*/ 418196 w 6245008"/>
                <a:gd name="connsiteY283" fmla="*/ 801374 h 2251151"/>
                <a:gd name="connsiteX284" fmla="*/ 510868 w 6245008"/>
                <a:gd name="connsiteY284" fmla="*/ 801374 h 2251151"/>
                <a:gd name="connsiteX285" fmla="*/ 510868 w 6245008"/>
                <a:gd name="connsiteY285" fmla="*/ 626087 h 2251151"/>
                <a:gd name="connsiteX286" fmla="*/ 463253 w 6245008"/>
                <a:gd name="connsiteY286" fmla="*/ 626087 h 2251151"/>
                <a:gd name="connsiteX287" fmla="*/ 2967240 w 6245008"/>
                <a:gd name="connsiteY287" fmla="*/ 1009211 h 2251151"/>
                <a:gd name="connsiteX288" fmla="*/ 3052379 w 6245008"/>
                <a:gd name="connsiteY288" fmla="*/ 1009211 h 2251151"/>
                <a:gd name="connsiteX289" fmla="*/ 3107456 w 6245008"/>
                <a:gd name="connsiteY289" fmla="*/ 986647 h 2251151"/>
                <a:gd name="connsiteX290" fmla="*/ 3132507 w 6245008"/>
                <a:gd name="connsiteY290" fmla="*/ 891523 h 2251151"/>
                <a:gd name="connsiteX291" fmla="*/ 3207590 w 6245008"/>
                <a:gd name="connsiteY291" fmla="*/ 934092 h 2251151"/>
                <a:gd name="connsiteX292" fmla="*/ 3157558 w 6245008"/>
                <a:gd name="connsiteY292" fmla="*/ 1046770 h 2251151"/>
                <a:gd name="connsiteX293" fmla="*/ 3072420 w 6245008"/>
                <a:gd name="connsiteY293" fmla="*/ 1064288 h 2251151"/>
                <a:gd name="connsiteX294" fmla="*/ 2684285 w 6245008"/>
                <a:gd name="connsiteY294" fmla="*/ 1064288 h 2251151"/>
                <a:gd name="connsiteX295" fmla="*/ 2576618 w 6245008"/>
                <a:gd name="connsiteY295" fmla="*/ 974139 h 2251151"/>
                <a:gd name="connsiteX296" fmla="*/ 2576618 w 6245008"/>
                <a:gd name="connsiteY296" fmla="*/ 538425 h 2251151"/>
                <a:gd name="connsiteX297" fmla="*/ 2571608 w 6245008"/>
                <a:gd name="connsiteY297" fmla="*/ 425748 h 2251151"/>
                <a:gd name="connsiteX298" fmla="*/ 3119964 w 6245008"/>
                <a:gd name="connsiteY298" fmla="*/ 425748 h 2251151"/>
                <a:gd name="connsiteX299" fmla="*/ 3117476 w 6245008"/>
                <a:gd name="connsiteY299" fmla="*/ 606045 h 2251151"/>
                <a:gd name="connsiteX300" fmla="*/ 3119964 w 6245008"/>
                <a:gd name="connsiteY300" fmla="*/ 788866 h 2251151"/>
                <a:gd name="connsiteX301" fmla="*/ 3054901 w 6245008"/>
                <a:gd name="connsiteY301" fmla="*/ 788866 h 2251151"/>
                <a:gd name="connsiteX302" fmla="*/ 3054901 w 6245008"/>
                <a:gd name="connsiteY302" fmla="*/ 738764 h 2251151"/>
                <a:gd name="connsiteX303" fmla="*/ 2639229 w 6245008"/>
                <a:gd name="connsiteY303" fmla="*/ 738764 h 2251151"/>
                <a:gd name="connsiteX304" fmla="*/ 2639229 w 6245008"/>
                <a:gd name="connsiteY304" fmla="*/ 941590 h 2251151"/>
                <a:gd name="connsiteX305" fmla="*/ 2711859 w 6245008"/>
                <a:gd name="connsiteY305" fmla="*/ 1009211 h 2251151"/>
                <a:gd name="connsiteX306" fmla="*/ 2967240 w 6245008"/>
                <a:gd name="connsiteY306" fmla="*/ 1009211 h 2251151"/>
                <a:gd name="connsiteX307" fmla="*/ 2967240 w 6245008"/>
                <a:gd name="connsiteY307" fmla="*/ 681164 h 2251151"/>
                <a:gd name="connsiteX308" fmla="*/ 3054901 w 6245008"/>
                <a:gd name="connsiteY308" fmla="*/ 681164 h 2251151"/>
                <a:gd name="connsiteX309" fmla="*/ 3054901 w 6245008"/>
                <a:gd name="connsiteY309" fmla="*/ 483348 h 2251151"/>
                <a:gd name="connsiteX310" fmla="*/ 2877091 w 6245008"/>
                <a:gd name="connsiteY310" fmla="*/ 483348 h 2251151"/>
                <a:gd name="connsiteX311" fmla="*/ 2877091 w 6245008"/>
                <a:gd name="connsiteY311" fmla="*/ 681164 h 2251151"/>
                <a:gd name="connsiteX312" fmla="*/ 2967240 w 6245008"/>
                <a:gd name="connsiteY312" fmla="*/ 681164 h 2251151"/>
                <a:gd name="connsiteX313" fmla="*/ 2729378 w 6245008"/>
                <a:gd name="connsiteY313" fmla="*/ 681164 h 2251151"/>
                <a:gd name="connsiteX314" fmla="*/ 2817004 w 6245008"/>
                <a:gd name="connsiteY314" fmla="*/ 681164 h 2251151"/>
                <a:gd name="connsiteX315" fmla="*/ 2817004 w 6245008"/>
                <a:gd name="connsiteY315" fmla="*/ 483348 h 2251151"/>
                <a:gd name="connsiteX316" fmla="*/ 2639229 w 6245008"/>
                <a:gd name="connsiteY316" fmla="*/ 483348 h 2251151"/>
                <a:gd name="connsiteX317" fmla="*/ 2639229 w 6245008"/>
                <a:gd name="connsiteY317" fmla="*/ 681164 h 2251151"/>
                <a:gd name="connsiteX318" fmla="*/ 2729378 w 6245008"/>
                <a:gd name="connsiteY318" fmla="*/ 681164 h 2251151"/>
                <a:gd name="connsiteX319" fmla="*/ 2153448 w 6245008"/>
                <a:gd name="connsiteY319" fmla="*/ 1009211 h 2251151"/>
                <a:gd name="connsiteX320" fmla="*/ 2238586 w 6245008"/>
                <a:gd name="connsiteY320" fmla="*/ 1009211 h 2251151"/>
                <a:gd name="connsiteX321" fmla="*/ 2293664 w 6245008"/>
                <a:gd name="connsiteY321" fmla="*/ 986647 h 2251151"/>
                <a:gd name="connsiteX322" fmla="*/ 2318715 w 6245008"/>
                <a:gd name="connsiteY322" fmla="*/ 891523 h 2251151"/>
                <a:gd name="connsiteX323" fmla="*/ 2393833 w 6245008"/>
                <a:gd name="connsiteY323" fmla="*/ 934092 h 2251151"/>
                <a:gd name="connsiteX324" fmla="*/ 2343766 w 6245008"/>
                <a:gd name="connsiteY324" fmla="*/ 1046770 h 2251151"/>
                <a:gd name="connsiteX325" fmla="*/ 2258627 w 6245008"/>
                <a:gd name="connsiteY325" fmla="*/ 1064288 h 2251151"/>
                <a:gd name="connsiteX326" fmla="*/ 1870493 w 6245008"/>
                <a:gd name="connsiteY326" fmla="*/ 1064288 h 2251151"/>
                <a:gd name="connsiteX327" fmla="*/ 1762826 w 6245008"/>
                <a:gd name="connsiteY327" fmla="*/ 974139 h 2251151"/>
                <a:gd name="connsiteX328" fmla="*/ 1762826 w 6245008"/>
                <a:gd name="connsiteY328" fmla="*/ 538425 h 2251151"/>
                <a:gd name="connsiteX329" fmla="*/ 1760303 w 6245008"/>
                <a:gd name="connsiteY329" fmla="*/ 425748 h 2251151"/>
                <a:gd name="connsiteX330" fmla="*/ 2306207 w 6245008"/>
                <a:gd name="connsiteY330" fmla="*/ 425748 h 2251151"/>
                <a:gd name="connsiteX331" fmla="*/ 2303720 w 6245008"/>
                <a:gd name="connsiteY331" fmla="*/ 606045 h 2251151"/>
                <a:gd name="connsiteX332" fmla="*/ 2306207 w 6245008"/>
                <a:gd name="connsiteY332" fmla="*/ 788866 h 2251151"/>
                <a:gd name="connsiteX333" fmla="*/ 2241109 w 6245008"/>
                <a:gd name="connsiteY333" fmla="*/ 788866 h 2251151"/>
                <a:gd name="connsiteX334" fmla="*/ 2241109 w 6245008"/>
                <a:gd name="connsiteY334" fmla="*/ 738764 h 2251151"/>
                <a:gd name="connsiteX335" fmla="*/ 1825401 w 6245008"/>
                <a:gd name="connsiteY335" fmla="*/ 738764 h 2251151"/>
                <a:gd name="connsiteX336" fmla="*/ 1825401 w 6245008"/>
                <a:gd name="connsiteY336" fmla="*/ 941590 h 2251151"/>
                <a:gd name="connsiteX337" fmla="*/ 1898031 w 6245008"/>
                <a:gd name="connsiteY337" fmla="*/ 1009211 h 2251151"/>
                <a:gd name="connsiteX338" fmla="*/ 2153448 w 6245008"/>
                <a:gd name="connsiteY338" fmla="*/ 1009211 h 2251151"/>
                <a:gd name="connsiteX339" fmla="*/ 2153448 w 6245008"/>
                <a:gd name="connsiteY339" fmla="*/ 681164 h 2251151"/>
                <a:gd name="connsiteX340" fmla="*/ 2241109 w 6245008"/>
                <a:gd name="connsiteY340" fmla="*/ 681164 h 2251151"/>
                <a:gd name="connsiteX341" fmla="*/ 2241109 w 6245008"/>
                <a:gd name="connsiteY341" fmla="*/ 483348 h 2251151"/>
                <a:gd name="connsiteX342" fmla="*/ 2063299 w 6245008"/>
                <a:gd name="connsiteY342" fmla="*/ 483348 h 2251151"/>
                <a:gd name="connsiteX343" fmla="*/ 2063299 w 6245008"/>
                <a:gd name="connsiteY343" fmla="*/ 681164 h 2251151"/>
                <a:gd name="connsiteX344" fmla="*/ 2153448 w 6245008"/>
                <a:gd name="connsiteY344" fmla="*/ 681164 h 2251151"/>
                <a:gd name="connsiteX345" fmla="*/ 1915550 w 6245008"/>
                <a:gd name="connsiteY345" fmla="*/ 681164 h 2251151"/>
                <a:gd name="connsiteX346" fmla="*/ 2003211 w 6245008"/>
                <a:gd name="connsiteY346" fmla="*/ 681164 h 2251151"/>
                <a:gd name="connsiteX347" fmla="*/ 2003211 w 6245008"/>
                <a:gd name="connsiteY347" fmla="*/ 483348 h 2251151"/>
                <a:gd name="connsiteX348" fmla="*/ 1825401 w 6245008"/>
                <a:gd name="connsiteY348" fmla="*/ 483348 h 2251151"/>
                <a:gd name="connsiteX349" fmla="*/ 1825401 w 6245008"/>
                <a:gd name="connsiteY349" fmla="*/ 681164 h 2251151"/>
                <a:gd name="connsiteX350" fmla="*/ 1915550 w 6245008"/>
                <a:gd name="connsiteY350" fmla="*/ 681164 h 2251151"/>
                <a:gd name="connsiteX351" fmla="*/ 1339655 w 6245008"/>
                <a:gd name="connsiteY351" fmla="*/ 1011698 h 2251151"/>
                <a:gd name="connsiteX352" fmla="*/ 1469886 w 6245008"/>
                <a:gd name="connsiteY352" fmla="*/ 1011698 h 2251151"/>
                <a:gd name="connsiteX353" fmla="*/ 1585051 w 6245008"/>
                <a:gd name="connsiteY353" fmla="*/ 1009211 h 2251151"/>
                <a:gd name="connsiteX354" fmla="*/ 1585051 w 6245008"/>
                <a:gd name="connsiteY354" fmla="*/ 1069298 h 2251151"/>
                <a:gd name="connsiteX355" fmla="*/ 1469886 w 6245008"/>
                <a:gd name="connsiteY355" fmla="*/ 1061765 h 2251151"/>
                <a:gd name="connsiteX356" fmla="*/ 994090 w 6245008"/>
                <a:gd name="connsiteY356" fmla="*/ 1061765 h 2251151"/>
                <a:gd name="connsiteX357" fmla="*/ 863895 w 6245008"/>
                <a:gd name="connsiteY357" fmla="*/ 1069298 h 2251151"/>
                <a:gd name="connsiteX358" fmla="*/ 863895 w 6245008"/>
                <a:gd name="connsiteY358" fmla="*/ 1009211 h 2251151"/>
                <a:gd name="connsiteX359" fmla="*/ 994090 w 6245008"/>
                <a:gd name="connsiteY359" fmla="*/ 1011698 h 2251151"/>
                <a:gd name="connsiteX360" fmla="*/ 1186896 w 6245008"/>
                <a:gd name="connsiteY360" fmla="*/ 1011698 h 2251151"/>
                <a:gd name="connsiteX361" fmla="*/ 1186896 w 6245008"/>
                <a:gd name="connsiteY361" fmla="*/ 906554 h 2251151"/>
                <a:gd name="connsiteX362" fmla="*/ 1044193 w 6245008"/>
                <a:gd name="connsiteY362" fmla="*/ 906554 h 2251151"/>
                <a:gd name="connsiteX363" fmla="*/ 934003 w 6245008"/>
                <a:gd name="connsiteY363" fmla="*/ 909041 h 2251151"/>
                <a:gd name="connsiteX364" fmla="*/ 934003 w 6245008"/>
                <a:gd name="connsiteY364" fmla="*/ 851441 h 2251151"/>
                <a:gd name="connsiteX365" fmla="*/ 1044193 w 6245008"/>
                <a:gd name="connsiteY365" fmla="*/ 858974 h 2251151"/>
                <a:gd name="connsiteX366" fmla="*/ 1186932 w 6245008"/>
                <a:gd name="connsiteY366" fmla="*/ 858974 h 2251151"/>
                <a:gd name="connsiteX367" fmla="*/ 1186932 w 6245008"/>
                <a:gd name="connsiteY367" fmla="*/ 768825 h 2251151"/>
                <a:gd name="connsiteX368" fmla="*/ 948998 w 6245008"/>
                <a:gd name="connsiteY368" fmla="*/ 768825 h 2251151"/>
                <a:gd name="connsiteX369" fmla="*/ 954044 w 6245008"/>
                <a:gd name="connsiteY369" fmla="*/ 613579 h 2251151"/>
                <a:gd name="connsiteX370" fmla="*/ 948998 w 6245008"/>
                <a:gd name="connsiteY370" fmla="*/ 418286 h 2251151"/>
                <a:gd name="connsiteX371" fmla="*/ 1494902 w 6245008"/>
                <a:gd name="connsiteY371" fmla="*/ 418286 h 2251151"/>
                <a:gd name="connsiteX372" fmla="*/ 1492379 w 6245008"/>
                <a:gd name="connsiteY372" fmla="*/ 593573 h 2251151"/>
                <a:gd name="connsiteX373" fmla="*/ 1494902 w 6245008"/>
                <a:gd name="connsiteY373" fmla="*/ 768861 h 2251151"/>
                <a:gd name="connsiteX374" fmla="*/ 1246983 w 6245008"/>
                <a:gd name="connsiteY374" fmla="*/ 768861 h 2251151"/>
                <a:gd name="connsiteX375" fmla="*/ 1246983 w 6245008"/>
                <a:gd name="connsiteY375" fmla="*/ 859010 h 2251151"/>
                <a:gd name="connsiteX376" fmla="*/ 1399707 w 6245008"/>
                <a:gd name="connsiteY376" fmla="*/ 859010 h 2251151"/>
                <a:gd name="connsiteX377" fmla="*/ 1512385 w 6245008"/>
                <a:gd name="connsiteY377" fmla="*/ 851477 h 2251151"/>
                <a:gd name="connsiteX378" fmla="*/ 1512385 w 6245008"/>
                <a:gd name="connsiteY378" fmla="*/ 909077 h 2251151"/>
                <a:gd name="connsiteX379" fmla="*/ 1399707 w 6245008"/>
                <a:gd name="connsiteY379" fmla="*/ 906589 h 2251151"/>
                <a:gd name="connsiteX380" fmla="*/ 1246983 w 6245008"/>
                <a:gd name="connsiteY380" fmla="*/ 906589 h 2251151"/>
                <a:gd name="connsiteX381" fmla="*/ 1246983 w 6245008"/>
                <a:gd name="connsiteY381" fmla="*/ 1011733 h 2251151"/>
                <a:gd name="connsiteX382" fmla="*/ 1339655 w 6245008"/>
                <a:gd name="connsiteY382" fmla="*/ 1011733 h 2251151"/>
                <a:gd name="connsiteX383" fmla="*/ 1339655 w 6245008"/>
                <a:gd name="connsiteY383" fmla="*/ 1011698 h 2251151"/>
                <a:gd name="connsiteX384" fmla="*/ 1339655 w 6245008"/>
                <a:gd name="connsiteY384" fmla="*/ 721246 h 2251151"/>
                <a:gd name="connsiteX385" fmla="*/ 1432292 w 6245008"/>
                <a:gd name="connsiteY385" fmla="*/ 721246 h 2251151"/>
                <a:gd name="connsiteX386" fmla="*/ 1432292 w 6245008"/>
                <a:gd name="connsiteY386" fmla="*/ 621076 h 2251151"/>
                <a:gd name="connsiteX387" fmla="*/ 1246983 w 6245008"/>
                <a:gd name="connsiteY387" fmla="*/ 621076 h 2251151"/>
                <a:gd name="connsiteX388" fmla="*/ 1246983 w 6245008"/>
                <a:gd name="connsiteY388" fmla="*/ 721246 h 2251151"/>
                <a:gd name="connsiteX389" fmla="*/ 1339655 w 6245008"/>
                <a:gd name="connsiteY389" fmla="*/ 721246 h 2251151"/>
                <a:gd name="connsiteX390" fmla="*/ 1339655 w 6245008"/>
                <a:gd name="connsiteY390" fmla="*/ 575984 h 2251151"/>
                <a:gd name="connsiteX391" fmla="*/ 1432292 w 6245008"/>
                <a:gd name="connsiteY391" fmla="*/ 575984 h 2251151"/>
                <a:gd name="connsiteX392" fmla="*/ 1432292 w 6245008"/>
                <a:gd name="connsiteY392" fmla="*/ 465830 h 2251151"/>
                <a:gd name="connsiteX393" fmla="*/ 1246983 w 6245008"/>
                <a:gd name="connsiteY393" fmla="*/ 465830 h 2251151"/>
                <a:gd name="connsiteX394" fmla="*/ 1246983 w 6245008"/>
                <a:gd name="connsiteY394" fmla="*/ 576020 h 2251151"/>
                <a:gd name="connsiteX395" fmla="*/ 1339655 w 6245008"/>
                <a:gd name="connsiteY395" fmla="*/ 576020 h 2251151"/>
                <a:gd name="connsiteX396" fmla="*/ 1339655 w 6245008"/>
                <a:gd name="connsiteY396" fmla="*/ 575984 h 2251151"/>
                <a:gd name="connsiteX397" fmla="*/ 1101757 w 6245008"/>
                <a:gd name="connsiteY397" fmla="*/ 721246 h 2251151"/>
                <a:gd name="connsiteX398" fmla="*/ 1186896 w 6245008"/>
                <a:gd name="connsiteY398" fmla="*/ 721246 h 2251151"/>
                <a:gd name="connsiteX399" fmla="*/ 1186896 w 6245008"/>
                <a:gd name="connsiteY399" fmla="*/ 621076 h 2251151"/>
                <a:gd name="connsiteX400" fmla="*/ 1016619 w 6245008"/>
                <a:gd name="connsiteY400" fmla="*/ 621076 h 2251151"/>
                <a:gd name="connsiteX401" fmla="*/ 1016619 w 6245008"/>
                <a:gd name="connsiteY401" fmla="*/ 721246 h 2251151"/>
                <a:gd name="connsiteX402" fmla="*/ 1101757 w 6245008"/>
                <a:gd name="connsiteY402" fmla="*/ 721246 h 2251151"/>
                <a:gd name="connsiteX403" fmla="*/ 1101757 w 6245008"/>
                <a:gd name="connsiteY403" fmla="*/ 575984 h 2251151"/>
                <a:gd name="connsiteX404" fmla="*/ 1186896 w 6245008"/>
                <a:gd name="connsiteY404" fmla="*/ 575984 h 2251151"/>
                <a:gd name="connsiteX405" fmla="*/ 1186896 w 6245008"/>
                <a:gd name="connsiteY405" fmla="*/ 465830 h 2251151"/>
                <a:gd name="connsiteX406" fmla="*/ 1016619 w 6245008"/>
                <a:gd name="connsiteY406" fmla="*/ 465830 h 2251151"/>
                <a:gd name="connsiteX407" fmla="*/ 1016619 w 6245008"/>
                <a:gd name="connsiteY407" fmla="*/ 576020 h 2251151"/>
                <a:gd name="connsiteX408" fmla="*/ 1101757 w 6245008"/>
                <a:gd name="connsiteY408" fmla="*/ 576020 h 2251151"/>
                <a:gd name="connsiteX409" fmla="*/ 1101757 w 6245008"/>
                <a:gd name="connsiteY409" fmla="*/ 575984 h 2251151"/>
                <a:gd name="connsiteX410" fmla="*/ 463253 w 6245008"/>
                <a:gd name="connsiteY410" fmla="*/ 856451 h 2251151"/>
                <a:gd name="connsiteX411" fmla="*/ 418196 w 6245008"/>
                <a:gd name="connsiteY411" fmla="*/ 856451 h 2251151"/>
                <a:gd name="connsiteX412" fmla="*/ 418196 w 6245008"/>
                <a:gd name="connsiteY412" fmla="*/ 934092 h 2251151"/>
                <a:gd name="connsiteX413" fmla="*/ 358073 w 6245008"/>
                <a:gd name="connsiteY413" fmla="*/ 934092 h 2251151"/>
                <a:gd name="connsiteX414" fmla="*/ 360596 w 6245008"/>
                <a:gd name="connsiteY414" fmla="*/ 753795 h 2251151"/>
                <a:gd name="connsiteX415" fmla="*/ 358073 w 6245008"/>
                <a:gd name="connsiteY415" fmla="*/ 573497 h 2251151"/>
                <a:gd name="connsiteX416" fmla="*/ 570920 w 6245008"/>
                <a:gd name="connsiteY416" fmla="*/ 573497 h 2251151"/>
                <a:gd name="connsiteX417" fmla="*/ 568432 w 6245008"/>
                <a:gd name="connsiteY417" fmla="*/ 738764 h 2251151"/>
                <a:gd name="connsiteX418" fmla="*/ 570920 w 6245008"/>
                <a:gd name="connsiteY418" fmla="*/ 903995 h 2251151"/>
                <a:gd name="connsiteX419" fmla="*/ 510868 w 6245008"/>
                <a:gd name="connsiteY419" fmla="*/ 903995 h 2251151"/>
                <a:gd name="connsiteX420" fmla="*/ 510868 w 6245008"/>
                <a:gd name="connsiteY420" fmla="*/ 856451 h 2251151"/>
                <a:gd name="connsiteX421" fmla="*/ 463253 w 6245008"/>
                <a:gd name="connsiteY421" fmla="*/ 856451 h 2251151"/>
                <a:gd name="connsiteX422" fmla="*/ 463253 w 6245008"/>
                <a:gd name="connsiteY422" fmla="*/ 468317 h 2251151"/>
                <a:gd name="connsiteX423" fmla="*/ 633530 w 6245008"/>
                <a:gd name="connsiteY423" fmla="*/ 468317 h 2251151"/>
                <a:gd name="connsiteX424" fmla="*/ 633530 w 6245008"/>
                <a:gd name="connsiteY424" fmla="*/ 964154 h 2251151"/>
                <a:gd name="connsiteX425" fmla="*/ 616012 w 6245008"/>
                <a:gd name="connsiteY425" fmla="*/ 1009211 h 2251151"/>
                <a:gd name="connsiteX426" fmla="*/ 543381 w 6245008"/>
                <a:gd name="connsiteY426" fmla="*/ 1014221 h 2251151"/>
                <a:gd name="connsiteX427" fmla="*/ 570920 w 6245008"/>
                <a:gd name="connsiteY427" fmla="*/ 1086816 h 2251151"/>
                <a:gd name="connsiteX428" fmla="*/ 666079 w 6245008"/>
                <a:gd name="connsiteY428" fmla="*/ 1064288 h 2251151"/>
                <a:gd name="connsiteX429" fmla="*/ 693617 w 6245008"/>
                <a:gd name="connsiteY429" fmla="*/ 986647 h 2251151"/>
                <a:gd name="connsiteX430" fmla="*/ 693617 w 6245008"/>
                <a:gd name="connsiteY430" fmla="*/ 468317 h 2251151"/>
                <a:gd name="connsiteX431" fmla="*/ 781243 w 6245008"/>
                <a:gd name="connsiteY431" fmla="*/ 470840 h 2251151"/>
                <a:gd name="connsiteX432" fmla="*/ 781243 w 6245008"/>
                <a:gd name="connsiteY432" fmla="*/ 410752 h 2251151"/>
                <a:gd name="connsiteX433" fmla="*/ 701115 w 6245008"/>
                <a:gd name="connsiteY433" fmla="*/ 413240 h 2251151"/>
                <a:gd name="connsiteX434" fmla="*/ 425693 w 6245008"/>
                <a:gd name="connsiteY434" fmla="*/ 413240 h 2251151"/>
                <a:gd name="connsiteX435" fmla="*/ 330534 w 6245008"/>
                <a:gd name="connsiteY435" fmla="*/ 410752 h 2251151"/>
                <a:gd name="connsiteX436" fmla="*/ 330534 w 6245008"/>
                <a:gd name="connsiteY436" fmla="*/ 470840 h 2251151"/>
                <a:gd name="connsiteX437" fmla="*/ 425693 w 6245008"/>
                <a:gd name="connsiteY437" fmla="*/ 468317 h 2251151"/>
                <a:gd name="connsiteX438" fmla="*/ 463253 w 6245008"/>
                <a:gd name="connsiteY438" fmla="*/ 468317 h 2251151"/>
                <a:gd name="connsiteX439" fmla="*/ 182785 w 6245008"/>
                <a:gd name="connsiteY439" fmla="*/ 661123 h 2251151"/>
                <a:gd name="connsiteX440" fmla="*/ 257903 w 6245008"/>
                <a:gd name="connsiteY440" fmla="*/ 798816 h 2251151"/>
                <a:gd name="connsiteX441" fmla="*/ 250406 w 6245008"/>
                <a:gd name="connsiteY441" fmla="*/ 858939 h 2251151"/>
                <a:gd name="connsiteX442" fmla="*/ 177775 w 6245008"/>
                <a:gd name="connsiteY442" fmla="*/ 878944 h 2251151"/>
                <a:gd name="connsiteX443" fmla="*/ 205314 w 6245008"/>
                <a:gd name="connsiteY443" fmla="*/ 946529 h 2251151"/>
                <a:gd name="connsiteX444" fmla="*/ 290452 w 6245008"/>
                <a:gd name="connsiteY444" fmla="*/ 908970 h 2251151"/>
                <a:gd name="connsiteX445" fmla="*/ 325489 w 6245008"/>
                <a:gd name="connsiteY445" fmla="*/ 821344 h 2251151"/>
                <a:gd name="connsiteX446" fmla="*/ 242873 w 6245008"/>
                <a:gd name="connsiteY446" fmla="*/ 656077 h 2251151"/>
                <a:gd name="connsiteX447" fmla="*/ 312981 w 6245008"/>
                <a:gd name="connsiteY447" fmla="*/ 413204 h 2251151"/>
                <a:gd name="connsiteX448" fmla="*/ 87662 w 6245008"/>
                <a:gd name="connsiteY448" fmla="*/ 413204 h 2251151"/>
                <a:gd name="connsiteX449" fmla="*/ 90149 w 6245008"/>
                <a:gd name="connsiteY449" fmla="*/ 731231 h 2251151"/>
                <a:gd name="connsiteX450" fmla="*/ 87662 w 6245008"/>
                <a:gd name="connsiteY450" fmla="*/ 1086781 h 2251151"/>
                <a:gd name="connsiteX451" fmla="*/ 152759 w 6245008"/>
                <a:gd name="connsiteY451" fmla="*/ 1086781 h 2251151"/>
                <a:gd name="connsiteX452" fmla="*/ 152759 w 6245008"/>
                <a:gd name="connsiteY452" fmla="*/ 468317 h 2251151"/>
                <a:gd name="connsiteX453" fmla="*/ 237934 w 6245008"/>
                <a:gd name="connsiteY453" fmla="*/ 468317 h 2251151"/>
                <a:gd name="connsiteX454" fmla="*/ 182785 w 6245008"/>
                <a:gd name="connsiteY454" fmla="*/ 661123 h 225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6245008" h="2251151">
                  <a:moveTo>
                    <a:pt x="4649902" y="1129386"/>
                  </a:moveTo>
                  <a:cubicBezTo>
                    <a:pt x="4444624" y="1234530"/>
                    <a:pt x="4249331" y="1317181"/>
                    <a:pt x="3948822" y="1329689"/>
                  </a:cubicBezTo>
                  <a:cubicBezTo>
                    <a:pt x="3558236" y="1322191"/>
                    <a:pt x="3495626" y="1059278"/>
                    <a:pt x="3680934" y="783821"/>
                  </a:cubicBezTo>
                  <a:cubicBezTo>
                    <a:pt x="3856186" y="505876"/>
                    <a:pt x="4134130" y="257958"/>
                    <a:pt x="4577342" y="100224"/>
                  </a:cubicBezTo>
                  <a:cubicBezTo>
                    <a:pt x="4705050" y="55131"/>
                    <a:pt x="4895333" y="2542"/>
                    <a:pt x="5075631" y="54"/>
                  </a:cubicBezTo>
                  <a:cubicBezTo>
                    <a:pt x="5338509" y="-2433"/>
                    <a:pt x="5591438" y="80183"/>
                    <a:pt x="5576443" y="333076"/>
                  </a:cubicBezTo>
                  <a:cubicBezTo>
                    <a:pt x="5566458" y="525917"/>
                    <a:pt x="5288478" y="798816"/>
                    <a:pt x="5143251" y="996632"/>
                  </a:cubicBezTo>
                  <a:cubicBezTo>
                    <a:pt x="5080641" y="1081770"/>
                    <a:pt x="5070656" y="1136883"/>
                    <a:pt x="5175800" y="1131873"/>
                  </a:cubicBezTo>
                  <a:cubicBezTo>
                    <a:pt x="5563899" y="1106822"/>
                    <a:pt x="5914510" y="971616"/>
                    <a:pt x="6239999" y="831365"/>
                  </a:cubicBezTo>
                  <a:cubicBezTo>
                    <a:pt x="6019654" y="981636"/>
                    <a:pt x="4880267" y="1552485"/>
                    <a:pt x="4875363" y="1161899"/>
                  </a:cubicBezTo>
                  <a:cubicBezTo>
                    <a:pt x="4877779" y="1114284"/>
                    <a:pt x="4900343" y="1061730"/>
                    <a:pt x="4935380" y="1006617"/>
                  </a:cubicBezTo>
                  <a:cubicBezTo>
                    <a:pt x="4973009" y="951539"/>
                    <a:pt x="5023041" y="891452"/>
                    <a:pt x="5075631" y="833852"/>
                  </a:cubicBezTo>
                  <a:cubicBezTo>
                    <a:pt x="5153236" y="743703"/>
                    <a:pt x="5346078" y="530892"/>
                    <a:pt x="5408688" y="400661"/>
                  </a:cubicBezTo>
                  <a:cubicBezTo>
                    <a:pt x="5518843" y="157788"/>
                    <a:pt x="5273412" y="145245"/>
                    <a:pt x="5065575" y="70162"/>
                  </a:cubicBezTo>
                  <a:lnTo>
                    <a:pt x="4973009" y="122716"/>
                  </a:lnTo>
                  <a:lnTo>
                    <a:pt x="5028052" y="175271"/>
                  </a:lnTo>
                  <a:cubicBezTo>
                    <a:pt x="4720117" y="227825"/>
                    <a:pt x="4567357" y="277928"/>
                    <a:pt x="4189279" y="410681"/>
                  </a:cubicBezTo>
                  <a:lnTo>
                    <a:pt x="4231813" y="520836"/>
                  </a:lnTo>
                  <a:lnTo>
                    <a:pt x="4101617" y="651067"/>
                  </a:lnTo>
                  <a:cubicBezTo>
                    <a:pt x="4099130" y="646021"/>
                    <a:pt x="4079053" y="643533"/>
                    <a:pt x="4039007" y="621005"/>
                  </a:cubicBezTo>
                  <a:lnTo>
                    <a:pt x="4039007" y="833852"/>
                  </a:lnTo>
                  <a:cubicBezTo>
                    <a:pt x="3871252" y="908970"/>
                    <a:pt x="3723503" y="1039166"/>
                    <a:pt x="3838632" y="1151914"/>
                  </a:cubicBezTo>
                  <a:cubicBezTo>
                    <a:pt x="3851211" y="1161899"/>
                    <a:pt x="3866171" y="1169397"/>
                    <a:pt x="3878750" y="1171884"/>
                  </a:cubicBezTo>
                  <a:cubicBezTo>
                    <a:pt x="4086515" y="1289643"/>
                    <a:pt x="4649902" y="1129386"/>
                    <a:pt x="4649902" y="1129386"/>
                  </a:cubicBezTo>
                  <a:close/>
                  <a:moveTo>
                    <a:pt x="1201927" y="1710290"/>
                  </a:moveTo>
                  <a:lnTo>
                    <a:pt x="1201927" y="1582582"/>
                  </a:lnTo>
                  <a:lnTo>
                    <a:pt x="1389722" y="1582582"/>
                  </a:lnTo>
                  <a:lnTo>
                    <a:pt x="1389722" y="1710290"/>
                  </a:lnTo>
                  <a:lnTo>
                    <a:pt x="1201927" y="1710290"/>
                  </a:lnTo>
                  <a:close/>
                  <a:moveTo>
                    <a:pt x="1206937" y="2238640"/>
                  </a:moveTo>
                  <a:lnTo>
                    <a:pt x="1206937" y="1780398"/>
                  </a:lnTo>
                  <a:lnTo>
                    <a:pt x="1382225" y="1780398"/>
                  </a:lnTo>
                  <a:lnTo>
                    <a:pt x="1382225" y="2238640"/>
                  </a:lnTo>
                  <a:lnTo>
                    <a:pt x="1206937" y="2238640"/>
                  </a:lnTo>
                  <a:close/>
                  <a:moveTo>
                    <a:pt x="3277698" y="1998255"/>
                  </a:moveTo>
                  <a:cubicBezTo>
                    <a:pt x="3277698" y="1955721"/>
                    <a:pt x="3267713" y="1923172"/>
                    <a:pt x="3245220" y="1898121"/>
                  </a:cubicBezTo>
                  <a:cubicBezTo>
                    <a:pt x="3222656" y="1873070"/>
                    <a:pt x="3190107" y="1860562"/>
                    <a:pt x="3152584" y="1860562"/>
                  </a:cubicBezTo>
                  <a:lnTo>
                    <a:pt x="3150096" y="1860562"/>
                  </a:lnTo>
                  <a:cubicBezTo>
                    <a:pt x="3110014" y="1863049"/>
                    <a:pt x="3079953" y="1873070"/>
                    <a:pt x="3057389" y="1898121"/>
                  </a:cubicBezTo>
                  <a:cubicBezTo>
                    <a:pt x="3034896" y="1923172"/>
                    <a:pt x="3024875" y="1958209"/>
                    <a:pt x="3024875" y="2003336"/>
                  </a:cubicBezTo>
                  <a:cubicBezTo>
                    <a:pt x="3024875" y="2048393"/>
                    <a:pt x="3034896" y="2083429"/>
                    <a:pt x="3057389" y="2108481"/>
                  </a:cubicBezTo>
                  <a:cubicBezTo>
                    <a:pt x="3079953" y="2133532"/>
                    <a:pt x="3110014" y="2143517"/>
                    <a:pt x="3150096" y="2143517"/>
                  </a:cubicBezTo>
                  <a:cubicBezTo>
                    <a:pt x="3190143" y="2143517"/>
                    <a:pt x="3222692" y="2131009"/>
                    <a:pt x="3245255" y="2105958"/>
                  </a:cubicBezTo>
                  <a:cubicBezTo>
                    <a:pt x="3267713" y="2080906"/>
                    <a:pt x="3277698" y="2043347"/>
                    <a:pt x="3277698" y="1998255"/>
                  </a:cubicBezTo>
                  <a:close/>
                  <a:moveTo>
                    <a:pt x="3150061" y="1777875"/>
                  </a:moveTo>
                  <a:cubicBezTo>
                    <a:pt x="3173918" y="1772758"/>
                    <a:pt x="3198259" y="1770271"/>
                    <a:pt x="3222656" y="1770378"/>
                  </a:cubicBezTo>
                  <a:cubicBezTo>
                    <a:pt x="3295251" y="1770378"/>
                    <a:pt x="3352851" y="1790419"/>
                    <a:pt x="3395385" y="1832988"/>
                  </a:cubicBezTo>
                  <a:cubicBezTo>
                    <a:pt x="3435503" y="1875593"/>
                    <a:pt x="3457996" y="1933122"/>
                    <a:pt x="3457996" y="2005788"/>
                  </a:cubicBezTo>
                  <a:cubicBezTo>
                    <a:pt x="3457996" y="2083394"/>
                    <a:pt x="3438026" y="2143481"/>
                    <a:pt x="3395385" y="2186015"/>
                  </a:cubicBezTo>
                  <a:cubicBezTo>
                    <a:pt x="3355339" y="2228620"/>
                    <a:pt x="3297739" y="2251113"/>
                    <a:pt x="3225143" y="2251113"/>
                  </a:cubicBezTo>
                  <a:cubicBezTo>
                    <a:pt x="3200092" y="2251113"/>
                    <a:pt x="3175041" y="2246103"/>
                    <a:pt x="3150061" y="2241128"/>
                  </a:cubicBezTo>
                  <a:lnTo>
                    <a:pt x="3112466" y="2226133"/>
                  </a:lnTo>
                  <a:cubicBezTo>
                    <a:pt x="3079917" y="2208579"/>
                    <a:pt x="3049856" y="2186015"/>
                    <a:pt x="3024840" y="2153466"/>
                  </a:cubicBezTo>
                  <a:lnTo>
                    <a:pt x="3024840" y="2203569"/>
                  </a:lnTo>
                  <a:cubicBezTo>
                    <a:pt x="3024840" y="2216148"/>
                    <a:pt x="3022317" y="2228620"/>
                    <a:pt x="3019794" y="2238605"/>
                  </a:cubicBezTo>
                  <a:lnTo>
                    <a:pt x="2844507" y="2238605"/>
                  </a:lnTo>
                  <a:cubicBezTo>
                    <a:pt x="2847030" y="2221051"/>
                    <a:pt x="2847030" y="2203569"/>
                    <a:pt x="2849552" y="2186015"/>
                  </a:cubicBezTo>
                  <a:cubicBezTo>
                    <a:pt x="2849552" y="2168532"/>
                    <a:pt x="2852075" y="2150979"/>
                    <a:pt x="2852075" y="2135984"/>
                  </a:cubicBezTo>
                  <a:lnTo>
                    <a:pt x="2852075" y="1582582"/>
                  </a:lnTo>
                  <a:lnTo>
                    <a:pt x="3024840" y="1582582"/>
                  </a:lnTo>
                  <a:lnTo>
                    <a:pt x="3024840" y="1845460"/>
                  </a:lnTo>
                  <a:cubicBezTo>
                    <a:pt x="3052379" y="1820480"/>
                    <a:pt x="3082405" y="1800403"/>
                    <a:pt x="3114989" y="1787931"/>
                  </a:cubicBezTo>
                  <a:cubicBezTo>
                    <a:pt x="3127532" y="1782956"/>
                    <a:pt x="3137482" y="1780398"/>
                    <a:pt x="3150061" y="1777875"/>
                  </a:cubicBezTo>
                  <a:close/>
                  <a:moveTo>
                    <a:pt x="5143216" y="1835475"/>
                  </a:moveTo>
                  <a:cubicBezTo>
                    <a:pt x="5235852" y="1835475"/>
                    <a:pt x="5310970" y="1913152"/>
                    <a:pt x="5310970" y="2005788"/>
                  </a:cubicBezTo>
                  <a:cubicBezTo>
                    <a:pt x="5310970" y="2098424"/>
                    <a:pt x="5235888" y="2173543"/>
                    <a:pt x="5143216" y="2173543"/>
                  </a:cubicBezTo>
                  <a:cubicBezTo>
                    <a:pt x="5050544" y="2173543"/>
                    <a:pt x="4972974" y="2098460"/>
                    <a:pt x="4972974" y="2005788"/>
                  </a:cubicBezTo>
                  <a:cubicBezTo>
                    <a:pt x="4972974" y="1913116"/>
                    <a:pt x="5050580" y="1835475"/>
                    <a:pt x="5143216" y="1835475"/>
                  </a:cubicBezTo>
                  <a:close/>
                  <a:moveTo>
                    <a:pt x="5143216" y="2251148"/>
                  </a:moveTo>
                  <a:cubicBezTo>
                    <a:pt x="5278421" y="2251148"/>
                    <a:pt x="5388611" y="2140994"/>
                    <a:pt x="5388611" y="2005824"/>
                  </a:cubicBezTo>
                  <a:cubicBezTo>
                    <a:pt x="5388611" y="1868060"/>
                    <a:pt x="5278386" y="1757905"/>
                    <a:pt x="5143216" y="1757905"/>
                  </a:cubicBezTo>
                  <a:cubicBezTo>
                    <a:pt x="5007939" y="1757905"/>
                    <a:pt x="4895297" y="1868060"/>
                    <a:pt x="4895297" y="2005824"/>
                  </a:cubicBezTo>
                  <a:cubicBezTo>
                    <a:pt x="4895333" y="2140994"/>
                    <a:pt x="5007939" y="2251148"/>
                    <a:pt x="5143216" y="2251148"/>
                  </a:cubicBezTo>
                  <a:close/>
                  <a:moveTo>
                    <a:pt x="4241762" y="2168568"/>
                  </a:moveTo>
                  <a:lnTo>
                    <a:pt x="4319439" y="2168568"/>
                  </a:lnTo>
                  <a:lnTo>
                    <a:pt x="4319439" y="2238676"/>
                  </a:lnTo>
                  <a:lnTo>
                    <a:pt x="4241762" y="2238676"/>
                  </a:lnTo>
                  <a:lnTo>
                    <a:pt x="4241762" y="2168568"/>
                  </a:lnTo>
                  <a:close/>
                  <a:moveTo>
                    <a:pt x="4832723" y="2181040"/>
                  </a:moveTo>
                  <a:cubicBezTo>
                    <a:pt x="4807671" y="2201081"/>
                    <a:pt x="4757640" y="2251148"/>
                    <a:pt x="4659994" y="2251148"/>
                  </a:cubicBezTo>
                  <a:cubicBezTo>
                    <a:pt x="4534808" y="2251148"/>
                    <a:pt x="4414598" y="2153502"/>
                    <a:pt x="4414598" y="2005824"/>
                  </a:cubicBezTo>
                  <a:cubicBezTo>
                    <a:pt x="4414598" y="1858075"/>
                    <a:pt x="4534808" y="1757905"/>
                    <a:pt x="4659994" y="1757905"/>
                  </a:cubicBezTo>
                  <a:cubicBezTo>
                    <a:pt x="4752630" y="1757905"/>
                    <a:pt x="4807671" y="1807937"/>
                    <a:pt x="4832723" y="1828013"/>
                  </a:cubicBezTo>
                  <a:cubicBezTo>
                    <a:pt x="4817727" y="1850577"/>
                    <a:pt x="4805184" y="1890623"/>
                    <a:pt x="4800174" y="1908106"/>
                  </a:cubicBezTo>
                  <a:cubicBezTo>
                    <a:pt x="4752630" y="1845496"/>
                    <a:pt x="4695030" y="1835511"/>
                    <a:pt x="4659994" y="1835511"/>
                  </a:cubicBezTo>
                  <a:cubicBezTo>
                    <a:pt x="4567357" y="1835511"/>
                    <a:pt x="4492168" y="1913187"/>
                    <a:pt x="4492168" y="2005824"/>
                  </a:cubicBezTo>
                  <a:cubicBezTo>
                    <a:pt x="4492168" y="2095973"/>
                    <a:pt x="4567322" y="2173578"/>
                    <a:pt x="4659994" y="2173578"/>
                  </a:cubicBezTo>
                  <a:cubicBezTo>
                    <a:pt x="4712548" y="2173578"/>
                    <a:pt x="4762650" y="2151014"/>
                    <a:pt x="4800174" y="2100983"/>
                  </a:cubicBezTo>
                  <a:cubicBezTo>
                    <a:pt x="4810159" y="2140994"/>
                    <a:pt x="4825225" y="2166045"/>
                    <a:pt x="4832723" y="2181040"/>
                  </a:cubicBezTo>
                  <a:close/>
                  <a:moveTo>
                    <a:pt x="5498766" y="2238640"/>
                  </a:moveTo>
                  <a:lnTo>
                    <a:pt x="5498766" y="1780398"/>
                  </a:lnTo>
                  <a:lnTo>
                    <a:pt x="5568874" y="1780398"/>
                  </a:lnTo>
                  <a:lnTo>
                    <a:pt x="5568874" y="1845496"/>
                  </a:lnTo>
                  <a:cubicBezTo>
                    <a:pt x="5583940" y="1823003"/>
                    <a:pt x="5603981" y="1805449"/>
                    <a:pt x="5626474" y="1790454"/>
                  </a:cubicBezTo>
                  <a:cubicBezTo>
                    <a:pt x="5652058" y="1777342"/>
                    <a:pt x="5680379" y="1770484"/>
                    <a:pt x="5709125" y="1770413"/>
                  </a:cubicBezTo>
                  <a:cubicBezTo>
                    <a:pt x="5741674" y="1770413"/>
                    <a:pt x="5769213" y="1777911"/>
                    <a:pt x="5791777" y="1790454"/>
                  </a:cubicBezTo>
                  <a:cubicBezTo>
                    <a:pt x="5814269" y="1805449"/>
                    <a:pt x="5829336" y="1825490"/>
                    <a:pt x="5839321" y="1850542"/>
                  </a:cubicBezTo>
                  <a:cubicBezTo>
                    <a:pt x="5874357" y="1797952"/>
                    <a:pt x="5921972" y="1770378"/>
                    <a:pt x="5979572" y="1770378"/>
                  </a:cubicBezTo>
                  <a:cubicBezTo>
                    <a:pt x="6024629" y="1770378"/>
                    <a:pt x="6059665" y="1782956"/>
                    <a:pt x="6084716" y="1807937"/>
                  </a:cubicBezTo>
                  <a:cubicBezTo>
                    <a:pt x="6109768" y="1832988"/>
                    <a:pt x="6122275" y="1873034"/>
                    <a:pt x="6122275" y="1925624"/>
                  </a:cubicBezTo>
                  <a:lnTo>
                    <a:pt x="6122275" y="2238640"/>
                  </a:lnTo>
                  <a:lnTo>
                    <a:pt x="6044670" y="2238640"/>
                  </a:lnTo>
                  <a:lnTo>
                    <a:pt x="6044670" y="1950675"/>
                  </a:lnTo>
                  <a:cubicBezTo>
                    <a:pt x="6044670" y="1918127"/>
                    <a:pt x="6042182" y="1898086"/>
                    <a:pt x="6037173" y="1883090"/>
                  </a:cubicBezTo>
                  <a:cubicBezTo>
                    <a:pt x="6031629" y="1869623"/>
                    <a:pt x="6021964" y="1858217"/>
                    <a:pt x="6009563" y="1850542"/>
                  </a:cubicBezTo>
                  <a:cubicBezTo>
                    <a:pt x="5995100" y="1842262"/>
                    <a:pt x="5978684" y="1837963"/>
                    <a:pt x="5962019" y="1838034"/>
                  </a:cubicBezTo>
                  <a:cubicBezTo>
                    <a:pt x="5929470" y="1838034"/>
                    <a:pt x="5904418" y="1847948"/>
                    <a:pt x="5881855" y="1870512"/>
                  </a:cubicBezTo>
                  <a:cubicBezTo>
                    <a:pt x="5861884" y="1890552"/>
                    <a:pt x="5849377" y="1925624"/>
                    <a:pt x="5849377" y="1973239"/>
                  </a:cubicBezTo>
                  <a:lnTo>
                    <a:pt x="5849377" y="2238640"/>
                  </a:lnTo>
                  <a:lnTo>
                    <a:pt x="5771700" y="2238640"/>
                  </a:lnTo>
                  <a:lnTo>
                    <a:pt x="5771700" y="1940691"/>
                  </a:lnTo>
                  <a:cubicBezTo>
                    <a:pt x="5771700" y="1905654"/>
                    <a:pt x="5766690" y="1880603"/>
                    <a:pt x="5754146" y="1863014"/>
                  </a:cubicBezTo>
                  <a:cubicBezTo>
                    <a:pt x="5741639" y="1845460"/>
                    <a:pt x="5719110" y="1838034"/>
                    <a:pt x="5691536" y="1838034"/>
                  </a:cubicBezTo>
                  <a:cubicBezTo>
                    <a:pt x="5669044" y="1838034"/>
                    <a:pt x="5649002" y="1842973"/>
                    <a:pt x="5631520" y="1855516"/>
                  </a:cubicBezTo>
                  <a:cubicBezTo>
                    <a:pt x="5611479" y="1865501"/>
                    <a:pt x="5598900" y="1883055"/>
                    <a:pt x="5591402" y="1905619"/>
                  </a:cubicBezTo>
                  <a:cubicBezTo>
                    <a:pt x="5581417" y="1928112"/>
                    <a:pt x="5578895" y="1960660"/>
                    <a:pt x="5578895" y="2000707"/>
                  </a:cubicBezTo>
                  <a:lnTo>
                    <a:pt x="5578895" y="2238605"/>
                  </a:lnTo>
                  <a:lnTo>
                    <a:pt x="5498766" y="2238605"/>
                  </a:lnTo>
                  <a:lnTo>
                    <a:pt x="5498766" y="2238640"/>
                  </a:lnTo>
                  <a:close/>
                  <a:moveTo>
                    <a:pt x="6092214" y="1680229"/>
                  </a:moveTo>
                  <a:lnTo>
                    <a:pt x="6092214" y="1592567"/>
                  </a:lnTo>
                  <a:lnTo>
                    <a:pt x="6059665" y="1592567"/>
                  </a:lnTo>
                  <a:lnTo>
                    <a:pt x="6059665" y="1582582"/>
                  </a:lnTo>
                  <a:lnTo>
                    <a:pt x="6139829" y="1582582"/>
                  </a:lnTo>
                  <a:lnTo>
                    <a:pt x="6139829" y="1592567"/>
                  </a:lnTo>
                  <a:lnTo>
                    <a:pt x="6107280" y="1592567"/>
                  </a:lnTo>
                  <a:lnTo>
                    <a:pt x="6107280" y="1680229"/>
                  </a:lnTo>
                  <a:lnTo>
                    <a:pt x="6092214" y="1680229"/>
                  </a:lnTo>
                  <a:close/>
                  <a:moveTo>
                    <a:pt x="6152337" y="1680229"/>
                  </a:moveTo>
                  <a:lnTo>
                    <a:pt x="6152337" y="1582582"/>
                  </a:lnTo>
                  <a:lnTo>
                    <a:pt x="6172378" y="1582582"/>
                  </a:lnTo>
                  <a:lnTo>
                    <a:pt x="6194871" y="1652690"/>
                  </a:lnTo>
                  <a:cubicBezTo>
                    <a:pt x="6197429" y="1657771"/>
                    <a:pt x="6197429" y="1662746"/>
                    <a:pt x="6199952" y="1665269"/>
                  </a:cubicBezTo>
                  <a:cubicBezTo>
                    <a:pt x="6199952" y="1662782"/>
                    <a:pt x="6202439" y="1657771"/>
                    <a:pt x="6204963" y="1650203"/>
                  </a:cubicBezTo>
                  <a:lnTo>
                    <a:pt x="6227526" y="1582618"/>
                  </a:lnTo>
                  <a:lnTo>
                    <a:pt x="6245009" y="1582618"/>
                  </a:lnTo>
                  <a:lnTo>
                    <a:pt x="6245009" y="1680264"/>
                  </a:lnTo>
                  <a:lnTo>
                    <a:pt x="6232465" y="1680264"/>
                  </a:lnTo>
                  <a:lnTo>
                    <a:pt x="6232465" y="1597684"/>
                  </a:lnTo>
                  <a:lnTo>
                    <a:pt x="6204927" y="1680264"/>
                  </a:lnTo>
                  <a:lnTo>
                    <a:pt x="6192348" y="1680264"/>
                  </a:lnTo>
                  <a:lnTo>
                    <a:pt x="6164880" y="1597684"/>
                  </a:lnTo>
                  <a:lnTo>
                    <a:pt x="6164880" y="1680264"/>
                  </a:lnTo>
                  <a:lnTo>
                    <a:pt x="6152337" y="1680264"/>
                  </a:lnTo>
                  <a:lnTo>
                    <a:pt x="6152337" y="1680229"/>
                  </a:lnTo>
                  <a:close/>
                  <a:moveTo>
                    <a:pt x="3913751" y="2171056"/>
                  </a:moveTo>
                  <a:cubicBezTo>
                    <a:pt x="3896197" y="2198594"/>
                    <a:pt x="3868623" y="2216183"/>
                    <a:pt x="3831099" y="2231143"/>
                  </a:cubicBezTo>
                  <a:cubicBezTo>
                    <a:pt x="3823602" y="2233630"/>
                    <a:pt x="3813617" y="2236153"/>
                    <a:pt x="3806048" y="2238640"/>
                  </a:cubicBezTo>
                  <a:cubicBezTo>
                    <a:pt x="3771652" y="2247098"/>
                    <a:pt x="3736331" y="2251291"/>
                    <a:pt x="3700904" y="2251148"/>
                  </a:cubicBezTo>
                  <a:cubicBezTo>
                    <a:pt x="3643304" y="2251148"/>
                    <a:pt x="3598247" y="2238640"/>
                    <a:pt x="3565698" y="2213589"/>
                  </a:cubicBezTo>
                  <a:cubicBezTo>
                    <a:pt x="3535637" y="2191096"/>
                    <a:pt x="3518083" y="2155989"/>
                    <a:pt x="3518083" y="2110933"/>
                  </a:cubicBezTo>
                  <a:cubicBezTo>
                    <a:pt x="3518083" y="2083394"/>
                    <a:pt x="3525581" y="2058343"/>
                    <a:pt x="3538124" y="2035850"/>
                  </a:cubicBezTo>
                  <a:cubicBezTo>
                    <a:pt x="3550632" y="2015809"/>
                    <a:pt x="3568185" y="1998219"/>
                    <a:pt x="3590678" y="1983260"/>
                  </a:cubicBezTo>
                  <a:cubicBezTo>
                    <a:pt x="3608232" y="1970681"/>
                    <a:pt x="3635806" y="1963219"/>
                    <a:pt x="3668355" y="1958209"/>
                  </a:cubicBezTo>
                  <a:cubicBezTo>
                    <a:pt x="3698416" y="1953198"/>
                    <a:pt x="3743509" y="1950711"/>
                    <a:pt x="3806048" y="1950711"/>
                  </a:cubicBezTo>
                  <a:lnTo>
                    <a:pt x="3911192" y="1950711"/>
                  </a:lnTo>
                  <a:lnTo>
                    <a:pt x="3911192" y="1943213"/>
                  </a:lnTo>
                  <a:lnTo>
                    <a:pt x="3911192" y="1938132"/>
                  </a:lnTo>
                  <a:cubicBezTo>
                    <a:pt x="3911192" y="1913152"/>
                    <a:pt x="3903695" y="1893075"/>
                    <a:pt x="3888699" y="1880603"/>
                  </a:cubicBezTo>
                  <a:cubicBezTo>
                    <a:pt x="3873704" y="1868024"/>
                    <a:pt x="3853663" y="1860562"/>
                    <a:pt x="3826089" y="1860562"/>
                  </a:cubicBezTo>
                  <a:cubicBezTo>
                    <a:pt x="3818591" y="1860562"/>
                    <a:pt x="3811023" y="1863049"/>
                    <a:pt x="3806048" y="1863049"/>
                  </a:cubicBezTo>
                  <a:cubicBezTo>
                    <a:pt x="3783555" y="1863049"/>
                    <a:pt x="3766002" y="1868060"/>
                    <a:pt x="3753494" y="1875628"/>
                  </a:cubicBezTo>
                  <a:cubicBezTo>
                    <a:pt x="3738427" y="1883126"/>
                    <a:pt x="3728442" y="1898121"/>
                    <a:pt x="3725955" y="1918162"/>
                  </a:cubicBezTo>
                  <a:lnTo>
                    <a:pt x="3548145" y="1918162"/>
                  </a:lnTo>
                  <a:cubicBezTo>
                    <a:pt x="3553155" y="1868060"/>
                    <a:pt x="3580694" y="1830500"/>
                    <a:pt x="3625750" y="1805449"/>
                  </a:cubicBezTo>
                  <a:cubicBezTo>
                    <a:pt x="3665868" y="1782956"/>
                    <a:pt x="3725955" y="1772901"/>
                    <a:pt x="3806048" y="1770413"/>
                  </a:cubicBezTo>
                  <a:lnTo>
                    <a:pt x="3828612" y="1770413"/>
                  </a:lnTo>
                  <a:cubicBezTo>
                    <a:pt x="3913751" y="1770413"/>
                    <a:pt x="3978884" y="1785479"/>
                    <a:pt x="4018895" y="1813018"/>
                  </a:cubicBezTo>
                  <a:cubicBezTo>
                    <a:pt x="4058941" y="1840486"/>
                    <a:pt x="4078982" y="1885613"/>
                    <a:pt x="4078982" y="1945701"/>
                  </a:cubicBezTo>
                  <a:lnTo>
                    <a:pt x="4078982" y="2178553"/>
                  </a:lnTo>
                  <a:cubicBezTo>
                    <a:pt x="4078982" y="2191132"/>
                    <a:pt x="4081469" y="2203604"/>
                    <a:pt x="4081469" y="2213589"/>
                  </a:cubicBezTo>
                  <a:cubicBezTo>
                    <a:pt x="4083957" y="2221087"/>
                    <a:pt x="4086480" y="2231143"/>
                    <a:pt x="4088967" y="2238640"/>
                  </a:cubicBezTo>
                  <a:lnTo>
                    <a:pt x="3926223" y="2238640"/>
                  </a:lnTo>
                  <a:cubicBezTo>
                    <a:pt x="3921213" y="2231143"/>
                    <a:pt x="3918725" y="2221087"/>
                    <a:pt x="3916238" y="2211102"/>
                  </a:cubicBezTo>
                  <a:cubicBezTo>
                    <a:pt x="3916238" y="2203604"/>
                    <a:pt x="3913751" y="2191132"/>
                    <a:pt x="3913751" y="2181040"/>
                  </a:cubicBezTo>
                  <a:lnTo>
                    <a:pt x="3913751" y="2171056"/>
                  </a:lnTo>
                  <a:close/>
                  <a:moveTo>
                    <a:pt x="3806048" y="2150979"/>
                  </a:moveTo>
                  <a:cubicBezTo>
                    <a:pt x="3836109" y="2148492"/>
                    <a:pt x="3861161" y="2138471"/>
                    <a:pt x="3878715" y="2123511"/>
                  </a:cubicBezTo>
                  <a:cubicBezTo>
                    <a:pt x="3898684" y="2105958"/>
                    <a:pt x="3911192" y="2078384"/>
                    <a:pt x="3911192" y="2045835"/>
                  </a:cubicBezTo>
                  <a:lnTo>
                    <a:pt x="3911192" y="2035850"/>
                  </a:lnTo>
                  <a:lnTo>
                    <a:pt x="3896197" y="2035850"/>
                  </a:lnTo>
                  <a:cubicBezTo>
                    <a:pt x="3861161" y="2035850"/>
                    <a:pt x="3831099" y="2035850"/>
                    <a:pt x="3806048" y="2038337"/>
                  </a:cubicBezTo>
                  <a:cubicBezTo>
                    <a:pt x="3778581" y="2040825"/>
                    <a:pt x="3758504" y="2043347"/>
                    <a:pt x="3743509" y="2050845"/>
                  </a:cubicBezTo>
                  <a:cubicBezTo>
                    <a:pt x="3715970" y="2058343"/>
                    <a:pt x="3700904" y="2075896"/>
                    <a:pt x="3700904" y="2100947"/>
                  </a:cubicBezTo>
                  <a:cubicBezTo>
                    <a:pt x="3700904" y="2115943"/>
                    <a:pt x="3708401" y="2128415"/>
                    <a:pt x="3723468" y="2138507"/>
                  </a:cubicBezTo>
                  <a:cubicBezTo>
                    <a:pt x="3738463" y="2146004"/>
                    <a:pt x="3761027" y="2151014"/>
                    <a:pt x="3788565" y="2151014"/>
                  </a:cubicBezTo>
                  <a:lnTo>
                    <a:pt x="3806048" y="2150979"/>
                  </a:lnTo>
                  <a:close/>
                  <a:moveTo>
                    <a:pt x="2566633" y="2171056"/>
                  </a:moveTo>
                  <a:cubicBezTo>
                    <a:pt x="2546592" y="2198594"/>
                    <a:pt x="2519054" y="2216183"/>
                    <a:pt x="2481494" y="2231143"/>
                  </a:cubicBezTo>
                  <a:cubicBezTo>
                    <a:pt x="2473997" y="2233630"/>
                    <a:pt x="2466464" y="2236153"/>
                    <a:pt x="2456443" y="2238640"/>
                  </a:cubicBezTo>
                  <a:cubicBezTo>
                    <a:pt x="2426417" y="2246138"/>
                    <a:pt x="2391346" y="2251148"/>
                    <a:pt x="2351299" y="2251148"/>
                  </a:cubicBezTo>
                  <a:cubicBezTo>
                    <a:pt x="2293699" y="2251148"/>
                    <a:pt x="2248643" y="2238640"/>
                    <a:pt x="2218581" y="2213589"/>
                  </a:cubicBezTo>
                  <a:cubicBezTo>
                    <a:pt x="2186032" y="2191096"/>
                    <a:pt x="2171037" y="2155989"/>
                    <a:pt x="2171037" y="2110933"/>
                  </a:cubicBezTo>
                  <a:cubicBezTo>
                    <a:pt x="2171037" y="2083394"/>
                    <a:pt x="2176011" y="2058343"/>
                    <a:pt x="2188555" y="2035850"/>
                  </a:cubicBezTo>
                  <a:cubicBezTo>
                    <a:pt x="2201063" y="2015809"/>
                    <a:pt x="2218581" y="1998219"/>
                    <a:pt x="2241145" y="1983260"/>
                  </a:cubicBezTo>
                  <a:cubicBezTo>
                    <a:pt x="2261150" y="1970681"/>
                    <a:pt x="2286202" y="1963219"/>
                    <a:pt x="2318750" y="1958209"/>
                  </a:cubicBezTo>
                  <a:cubicBezTo>
                    <a:pt x="2348812" y="1953198"/>
                    <a:pt x="2393869" y="1950711"/>
                    <a:pt x="2456479" y="1950711"/>
                  </a:cubicBezTo>
                  <a:lnTo>
                    <a:pt x="2561659" y="1950711"/>
                  </a:lnTo>
                  <a:lnTo>
                    <a:pt x="2561659" y="1943213"/>
                  </a:lnTo>
                  <a:lnTo>
                    <a:pt x="2561659" y="1938132"/>
                  </a:lnTo>
                  <a:cubicBezTo>
                    <a:pt x="2561659" y="1913152"/>
                    <a:pt x="2554161" y="1893075"/>
                    <a:pt x="2539130" y="1880603"/>
                  </a:cubicBezTo>
                  <a:cubicBezTo>
                    <a:pt x="2524100" y="1868024"/>
                    <a:pt x="2504058" y="1860562"/>
                    <a:pt x="2476520" y="1860562"/>
                  </a:cubicBezTo>
                  <a:cubicBezTo>
                    <a:pt x="2469022" y="1860562"/>
                    <a:pt x="2464012" y="1863049"/>
                    <a:pt x="2456479" y="1863049"/>
                  </a:cubicBezTo>
                  <a:cubicBezTo>
                    <a:pt x="2433951" y="1863049"/>
                    <a:pt x="2416433" y="1868060"/>
                    <a:pt x="2403889" y="1875628"/>
                  </a:cubicBezTo>
                  <a:cubicBezTo>
                    <a:pt x="2388894" y="1883126"/>
                    <a:pt x="2381396" y="1898121"/>
                    <a:pt x="2376350" y="1918162"/>
                  </a:cubicBezTo>
                  <a:lnTo>
                    <a:pt x="2198575" y="1918162"/>
                  </a:lnTo>
                  <a:cubicBezTo>
                    <a:pt x="2206108" y="1868060"/>
                    <a:pt x="2231160" y="1830500"/>
                    <a:pt x="2276216" y="1805449"/>
                  </a:cubicBezTo>
                  <a:cubicBezTo>
                    <a:pt x="2318750" y="1782956"/>
                    <a:pt x="2378873" y="1772901"/>
                    <a:pt x="2456479" y="1770413"/>
                  </a:cubicBezTo>
                  <a:lnTo>
                    <a:pt x="2479043" y="1770413"/>
                  </a:lnTo>
                  <a:cubicBezTo>
                    <a:pt x="2564181" y="1770413"/>
                    <a:pt x="2629279" y="1785479"/>
                    <a:pt x="2669326" y="1813018"/>
                  </a:cubicBezTo>
                  <a:cubicBezTo>
                    <a:pt x="2709372" y="1840486"/>
                    <a:pt x="2731936" y="1885613"/>
                    <a:pt x="2731936" y="1945701"/>
                  </a:cubicBezTo>
                  <a:lnTo>
                    <a:pt x="2731936" y="2213589"/>
                  </a:lnTo>
                  <a:cubicBezTo>
                    <a:pt x="2734423" y="2221087"/>
                    <a:pt x="2736946" y="2231143"/>
                    <a:pt x="2739434" y="2238640"/>
                  </a:cubicBezTo>
                  <a:lnTo>
                    <a:pt x="2576654" y="2238640"/>
                  </a:lnTo>
                  <a:cubicBezTo>
                    <a:pt x="2571544" y="2230361"/>
                    <a:pt x="2568929" y="2220802"/>
                    <a:pt x="2569121" y="2211102"/>
                  </a:cubicBezTo>
                  <a:cubicBezTo>
                    <a:pt x="2566669" y="2203604"/>
                    <a:pt x="2566669" y="2191132"/>
                    <a:pt x="2566669" y="2181040"/>
                  </a:cubicBezTo>
                  <a:lnTo>
                    <a:pt x="2566669" y="2171056"/>
                  </a:lnTo>
                  <a:lnTo>
                    <a:pt x="2566633" y="2171056"/>
                  </a:lnTo>
                  <a:close/>
                  <a:moveTo>
                    <a:pt x="2456408" y="2150979"/>
                  </a:moveTo>
                  <a:cubicBezTo>
                    <a:pt x="2488992" y="2148492"/>
                    <a:pt x="2511485" y="2138471"/>
                    <a:pt x="2529039" y="2123511"/>
                  </a:cubicBezTo>
                  <a:cubicBezTo>
                    <a:pt x="2551567" y="2105958"/>
                    <a:pt x="2561588" y="2078384"/>
                    <a:pt x="2561588" y="2045835"/>
                  </a:cubicBezTo>
                  <a:lnTo>
                    <a:pt x="2561588" y="2035850"/>
                  </a:lnTo>
                  <a:lnTo>
                    <a:pt x="2546557" y="2035850"/>
                  </a:lnTo>
                  <a:cubicBezTo>
                    <a:pt x="2511485" y="2035850"/>
                    <a:pt x="2481459" y="2035850"/>
                    <a:pt x="2456408" y="2038337"/>
                  </a:cubicBezTo>
                  <a:cubicBezTo>
                    <a:pt x="2431357" y="2040825"/>
                    <a:pt x="2411316" y="2043347"/>
                    <a:pt x="2396320" y="2050845"/>
                  </a:cubicBezTo>
                  <a:cubicBezTo>
                    <a:pt x="2366259" y="2058343"/>
                    <a:pt x="2353751" y="2075896"/>
                    <a:pt x="2353751" y="2100947"/>
                  </a:cubicBezTo>
                  <a:cubicBezTo>
                    <a:pt x="2353751" y="2115943"/>
                    <a:pt x="2361249" y="2128415"/>
                    <a:pt x="2373756" y="2138507"/>
                  </a:cubicBezTo>
                  <a:cubicBezTo>
                    <a:pt x="2388823" y="2146004"/>
                    <a:pt x="2411316" y="2151014"/>
                    <a:pt x="2441377" y="2151014"/>
                  </a:cubicBezTo>
                  <a:lnTo>
                    <a:pt x="2456408" y="2150979"/>
                  </a:lnTo>
                  <a:close/>
                  <a:moveTo>
                    <a:pt x="1928093" y="1998255"/>
                  </a:moveTo>
                  <a:cubicBezTo>
                    <a:pt x="1928093" y="1955721"/>
                    <a:pt x="1918073" y="1923172"/>
                    <a:pt x="1895509" y="1898121"/>
                  </a:cubicBezTo>
                  <a:cubicBezTo>
                    <a:pt x="1872980" y="1873070"/>
                    <a:pt x="1842954" y="1860562"/>
                    <a:pt x="1802908" y="1860562"/>
                  </a:cubicBezTo>
                  <a:cubicBezTo>
                    <a:pt x="1760338" y="1863049"/>
                    <a:pt x="1730277" y="1873070"/>
                    <a:pt x="1707749" y="1898121"/>
                  </a:cubicBezTo>
                  <a:cubicBezTo>
                    <a:pt x="1685185" y="1923172"/>
                    <a:pt x="1675164" y="1958209"/>
                    <a:pt x="1675164" y="2003336"/>
                  </a:cubicBezTo>
                  <a:cubicBezTo>
                    <a:pt x="1675164" y="2048393"/>
                    <a:pt x="1685185" y="2083429"/>
                    <a:pt x="1707749" y="2108481"/>
                  </a:cubicBezTo>
                  <a:cubicBezTo>
                    <a:pt x="1730277" y="2133532"/>
                    <a:pt x="1762826" y="2143517"/>
                    <a:pt x="1800385" y="2143517"/>
                  </a:cubicBezTo>
                  <a:lnTo>
                    <a:pt x="1802872" y="2143517"/>
                  </a:lnTo>
                  <a:cubicBezTo>
                    <a:pt x="1842919" y="2143517"/>
                    <a:pt x="1872980" y="2131009"/>
                    <a:pt x="1895473" y="2105958"/>
                  </a:cubicBezTo>
                  <a:cubicBezTo>
                    <a:pt x="1918073" y="2080906"/>
                    <a:pt x="1928093" y="2043347"/>
                    <a:pt x="1928093" y="1998255"/>
                  </a:cubicBezTo>
                  <a:close/>
                  <a:moveTo>
                    <a:pt x="1802908" y="1777875"/>
                  </a:moveTo>
                  <a:cubicBezTo>
                    <a:pt x="1825927" y="1772758"/>
                    <a:pt x="1849439" y="1770271"/>
                    <a:pt x="1873016" y="1770378"/>
                  </a:cubicBezTo>
                  <a:cubicBezTo>
                    <a:pt x="1945647" y="1770378"/>
                    <a:pt x="2003247" y="1790419"/>
                    <a:pt x="2045781" y="1832988"/>
                  </a:cubicBezTo>
                  <a:cubicBezTo>
                    <a:pt x="2088314" y="1875593"/>
                    <a:pt x="2108391" y="1933122"/>
                    <a:pt x="2108391" y="2005788"/>
                  </a:cubicBezTo>
                  <a:cubicBezTo>
                    <a:pt x="2108391" y="2083394"/>
                    <a:pt x="2088350" y="2143481"/>
                    <a:pt x="2048339" y="2186015"/>
                  </a:cubicBezTo>
                  <a:cubicBezTo>
                    <a:pt x="2005734" y="2228620"/>
                    <a:pt x="1950657" y="2251113"/>
                    <a:pt x="1878026" y="2251113"/>
                  </a:cubicBezTo>
                  <a:cubicBezTo>
                    <a:pt x="1850488" y="2251113"/>
                    <a:pt x="1825472" y="2246103"/>
                    <a:pt x="1802943" y="2241128"/>
                  </a:cubicBezTo>
                  <a:cubicBezTo>
                    <a:pt x="1790091" y="2237006"/>
                    <a:pt x="1777540" y="2231996"/>
                    <a:pt x="1765384" y="2226133"/>
                  </a:cubicBezTo>
                  <a:cubicBezTo>
                    <a:pt x="1730313" y="2208579"/>
                    <a:pt x="1700287" y="2186015"/>
                    <a:pt x="1677723" y="2153466"/>
                  </a:cubicBezTo>
                  <a:lnTo>
                    <a:pt x="1677723" y="2168532"/>
                  </a:lnTo>
                  <a:cubicBezTo>
                    <a:pt x="1677723" y="2181040"/>
                    <a:pt x="1677723" y="2191096"/>
                    <a:pt x="1675200" y="2203569"/>
                  </a:cubicBezTo>
                  <a:cubicBezTo>
                    <a:pt x="1675200" y="2216148"/>
                    <a:pt x="1672712" y="2228620"/>
                    <a:pt x="1672712" y="2238605"/>
                  </a:cubicBezTo>
                  <a:lnTo>
                    <a:pt x="1494937" y="2238605"/>
                  </a:lnTo>
                  <a:cubicBezTo>
                    <a:pt x="1497460" y="2221051"/>
                    <a:pt x="1499948" y="2203569"/>
                    <a:pt x="1499948" y="2186015"/>
                  </a:cubicBezTo>
                  <a:cubicBezTo>
                    <a:pt x="1502471" y="2168532"/>
                    <a:pt x="1502471" y="2150979"/>
                    <a:pt x="1502471" y="2135984"/>
                  </a:cubicBezTo>
                  <a:lnTo>
                    <a:pt x="1502471" y="1582582"/>
                  </a:lnTo>
                  <a:lnTo>
                    <a:pt x="1677758" y="1582582"/>
                  </a:lnTo>
                  <a:lnTo>
                    <a:pt x="1677758" y="1845460"/>
                  </a:lnTo>
                  <a:cubicBezTo>
                    <a:pt x="1702664" y="1820409"/>
                    <a:pt x="1732519" y="1800794"/>
                    <a:pt x="1765420" y="1787931"/>
                  </a:cubicBezTo>
                  <a:cubicBezTo>
                    <a:pt x="1777857" y="1782956"/>
                    <a:pt x="1790364" y="1780398"/>
                    <a:pt x="1802908" y="1777875"/>
                  </a:cubicBezTo>
                  <a:close/>
                  <a:moveTo>
                    <a:pt x="438201" y="1582582"/>
                  </a:moveTo>
                  <a:lnTo>
                    <a:pt x="565909" y="1582582"/>
                  </a:lnTo>
                  <a:lnTo>
                    <a:pt x="886423" y="2238640"/>
                  </a:lnTo>
                  <a:lnTo>
                    <a:pt x="676099" y="2238640"/>
                  </a:lnTo>
                  <a:lnTo>
                    <a:pt x="618499" y="2105958"/>
                  </a:lnTo>
                  <a:lnTo>
                    <a:pt x="260462" y="2105958"/>
                  </a:lnTo>
                  <a:lnTo>
                    <a:pt x="197887" y="2238640"/>
                  </a:lnTo>
                  <a:lnTo>
                    <a:pt x="0" y="2238640"/>
                  </a:lnTo>
                  <a:lnTo>
                    <a:pt x="343078" y="1582582"/>
                  </a:lnTo>
                  <a:lnTo>
                    <a:pt x="438201" y="1582582"/>
                  </a:lnTo>
                  <a:close/>
                  <a:moveTo>
                    <a:pt x="438201" y="1978250"/>
                  </a:moveTo>
                  <a:lnTo>
                    <a:pt x="558412" y="1978250"/>
                  </a:lnTo>
                  <a:lnTo>
                    <a:pt x="445699" y="1725356"/>
                  </a:lnTo>
                  <a:lnTo>
                    <a:pt x="438201" y="1737864"/>
                  </a:lnTo>
                  <a:lnTo>
                    <a:pt x="320478" y="1978285"/>
                  </a:lnTo>
                  <a:lnTo>
                    <a:pt x="438201" y="1978285"/>
                  </a:lnTo>
                  <a:lnTo>
                    <a:pt x="438201" y="1978250"/>
                  </a:lnTo>
                  <a:close/>
                  <a:moveTo>
                    <a:pt x="916485" y="2238640"/>
                  </a:moveTo>
                  <a:lnTo>
                    <a:pt x="916485" y="1582582"/>
                  </a:lnTo>
                  <a:lnTo>
                    <a:pt x="1091772" y="1582582"/>
                  </a:lnTo>
                  <a:lnTo>
                    <a:pt x="1091772" y="2238640"/>
                  </a:lnTo>
                  <a:lnTo>
                    <a:pt x="916485" y="2238640"/>
                  </a:lnTo>
                  <a:close/>
                  <a:moveTo>
                    <a:pt x="463253" y="626087"/>
                  </a:moveTo>
                  <a:lnTo>
                    <a:pt x="418196" y="626087"/>
                  </a:lnTo>
                  <a:lnTo>
                    <a:pt x="418196" y="801374"/>
                  </a:lnTo>
                  <a:lnTo>
                    <a:pt x="510868" y="801374"/>
                  </a:lnTo>
                  <a:lnTo>
                    <a:pt x="510868" y="626087"/>
                  </a:lnTo>
                  <a:lnTo>
                    <a:pt x="463253" y="626087"/>
                  </a:lnTo>
                  <a:close/>
                  <a:moveTo>
                    <a:pt x="2967240" y="1009211"/>
                  </a:moveTo>
                  <a:lnTo>
                    <a:pt x="3052379" y="1009211"/>
                  </a:lnTo>
                  <a:cubicBezTo>
                    <a:pt x="3079917" y="1009211"/>
                    <a:pt x="3099958" y="1001677"/>
                    <a:pt x="3107456" y="986647"/>
                  </a:cubicBezTo>
                  <a:cubicBezTo>
                    <a:pt x="3117476" y="974139"/>
                    <a:pt x="3124974" y="941554"/>
                    <a:pt x="3132507" y="891523"/>
                  </a:cubicBezTo>
                  <a:cubicBezTo>
                    <a:pt x="3150061" y="914052"/>
                    <a:pt x="3177564" y="929082"/>
                    <a:pt x="3207590" y="934092"/>
                  </a:cubicBezTo>
                  <a:cubicBezTo>
                    <a:pt x="3190107" y="999190"/>
                    <a:pt x="3172554" y="1036785"/>
                    <a:pt x="3157558" y="1046770"/>
                  </a:cubicBezTo>
                  <a:cubicBezTo>
                    <a:pt x="3142528" y="1059278"/>
                    <a:pt x="3114989" y="1064288"/>
                    <a:pt x="3072420" y="1064288"/>
                  </a:cubicBezTo>
                  <a:lnTo>
                    <a:pt x="2684285" y="1064288"/>
                  </a:lnTo>
                  <a:cubicBezTo>
                    <a:pt x="2611690" y="1064288"/>
                    <a:pt x="2576618" y="1034262"/>
                    <a:pt x="2576618" y="974139"/>
                  </a:cubicBezTo>
                  <a:lnTo>
                    <a:pt x="2576618" y="538425"/>
                  </a:lnTo>
                  <a:cubicBezTo>
                    <a:pt x="2576618" y="505876"/>
                    <a:pt x="2574131" y="468317"/>
                    <a:pt x="2571608" y="425748"/>
                  </a:cubicBezTo>
                  <a:lnTo>
                    <a:pt x="3119964" y="425748"/>
                  </a:lnTo>
                  <a:cubicBezTo>
                    <a:pt x="3117476" y="470840"/>
                    <a:pt x="3117476" y="530927"/>
                    <a:pt x="3117476" y="606045"/>
                  </a:cubicBezTo>
                  <a:cubicBezTo>
                    <a:pt x="3117476" y="681164"/>
                    <a:pt x="3117476" y="741251"/>
                    <a:pt x="3119964" y="788866"/>
                  </a:cubicBezTo>
                  <a:lnTo>
                    <a:pt x="3054901" y="788866"/>
                  </a:lnTo>
                  <a:lnTo>
                    <a:pt x="3054901" y="738764"/>
                  </a:lnTo>
                  <a:lnTo>
                    <a:pt x="2639229" y="738764"/>
                  </a:lnTo>
                  <a:lnTo>
                    <a:pt x="2639229" y="941590"/>
                  </a:lnTo>
                  <a:cubicBezTo>
                    <a:pt x="2639229" y="986682"/>
                    <a:pt x="2664280" y="1009211"/>
                    <a:pt x="2711859" y="1009211"/>
                  </a:cubicBezTo>
                  <a:lnTo>
                    <a:pt x="2967240" y="1009211"/>
                  </a:lnTo>
                  <a:close/>
                  <a:moveTo>
                    <a:pt x="2967240" y="681164"/>
                  </a:moveTo>
                  <a:lnTo>
                    <a:pt x="3054901" y="681164"/>
                  </a:lnTo>
                  <a:lnTo>
                    <a:pt x="3054901" y="483348"/>
                  </a:lnTo>
                  <a:lnTo>
                    <a:pt x="2877091" y="483348"/>
                  </a:lnTo>
                  <a:lnTo>
                    <a:pt x="2877091" y="681164"/>
                  </a:lnTo>
                  <a:lnTo>
                    <a:pt x="2967240" y="681164"/>
                  </a:lnTo>
                  <a:close/>
                  <a:moveTo>
                    <a:pt x="2729378" y="681164"/>
                  </a:moveTo>
                  <a:lnTo>
                    <a:pt x="2817004" y="681164"/>
                  </a:lnTo>
                  <a:lnTo>
                    <a:pt x="2817004" y="483348"/>
                  </a:lnTo>
                  <a:lnTo>
                    <a:pt x="2639229" y="483348"/>
                  </a:lnTo>
                  <a:lnTo>
                    <a:pt x="2639229" y="681164"/>
                  </a:lnTo>
                  <a:lnTo>
                    <a:pt x="2729378" y="681164"/>
                  </a:lnTo>
                  <a:close/>
                  <a:moveTo>
                    <a:pt x="2153448" y="1009211"/>
                  </a:moveTo>
                  <a:lnTo>
                    <a:pt x="2238586" y="1009211"/>
                  </a:lnTo>
                  <a:cubicBezTo>
                    <a:pt x="2266125" y="1009211"/>
                    <a:pt x="2286166" y="1001677"/>
                    <a:pt x="2293664" y="986647"/>
                  </a:cubicBezTo>
                  <a:cubicBezTo>
                    <a:pt x="2303720" y="974139"/>
                    <a:pt x="2311182" y="941554"/>
                    <a:pt x="2318715" y="891523"/>
                  </a:cubicBezTo>
                  <a:cubicBezTo>
                    <a:pt x="2338756" y="914052"/>
                    <a:pt x="2363843" y="929082"/>
                    <a:pt x="2393833" y="934092"/>
                  </a:cubicBezTo>
                  <a:cubicBezTo>
                    <a:pt x="2376315" y="999190"/>
                    <a:pt x="2358797" y="1036785"/>
                    <a:pt x="2343766" y="1046770"/>
                  </a:cubicBezTo>
                  <a:cubicBezTo>
                    <a:pt x="2328735" y="1059278"/>
                    <a:pt x="2301161" y="1064288"/>
                    <a:pt x="2258627" y="1064288"/>
                  </a:cubicBezTo>
                  <a:lnTo>
                    <a:pt x="1870493" y="1064288"/>
                  </a:lnTo>
                  <a:cubicBezTo>
                    <a:pt x="1797898" y="1064288"/>
                    <a:pt x="1762826" y="1034262"/>
                    <a:pt x="1762826" y="974139"/>
                  </a:cubicBezTo>
                  <a:lnTo>
                    <a:pt x="1762826" y="538425"/>
                  </a:lnTo>
                  <a:cubicBezTo>
                    <a:pt x="1762826" y="505876"/>
                    <a:pt x="1760303" y="468317"/>
                    <a:pt x="1760303" y="425748"/>
                  </a:cubicBezTo>
                  <a:lnTo>
                    <a:pt x="2306207" y="425748"/>
                  </a:lnTo>
                  <a:cubicBezTo>
                    <a:pt x="2303720" y="470840"/>
                    <a:pt x="2303720" y="530927"/>
                    <a:pt x="2303720" y="606045"/>
                  </a:cubicBezTo>
                  <a:cubicBezTo>
                    <a:pt x="2303720" y="681164"/>
                    <a:pt x="2303720" y="741251"/>
                    <a:pt x="2306207" y="788866"/>
                  </a:cubicBezTo>
                  <a:lnTo>
                    <a:pt x="2241109" y="788866"/>
                  </a:lnTo>
                  <a:lnTo>
                    <a:pt x="2241109" y="738764"/>
                  </a:lnTo>
                  <a:lnTo>
                    <a:pt x="1825401" y="738764"/>
                  </a:lnTo>
                  <a:lnTo>
                    <a:pt x="1825401" y="941590"/>
                  </a:lnTo>
                  <a:cubicBezTo>
                    <a:pt x="1825401" y="986682"/>
                    <a:pt x="1850452" y="1009211"/>
                    <a:pt x="1898031" y="1009211"/>
                  </a:cubicBezTo>
                  <a:lnTo>
                    <a:pt x="2153448" y="1009211"/>
                  </a:lnTo>
                  <a:close/>
                  <a:moveTo>
                    <a:pt x="2153448" y="681164"/>
                  </a:moveTo>
                  <a:lnTo>
                    <a:pt x="2241109" y="681164"/>
                  </a:lnTo>
                  <a:lnTo>
                    <a:pt x="2241109" y="483348"/>
                  </a:lnTo>
                  <a:lnTo>
                    <a:pt x="2063299" y="483348"/>
                  </a:lnTo>
                  <a:lnTo>
                    <a:pt x="2063299" y="681164"/>
                  </a:lnTo>
                  <a:lnTo>
                    <a:pt x="2153448" y="681164"/>
                  </a:lnTo>
                  <a:close/>
                  <a:moveTo>
                    <a:pt x="1915550" y="681164"/>
                  </a:moveTo>
                  <a:lnTo>
                    <a:pt x="2003211" y="681164"/>
                  </a:lnTo>
                  <a:lnTo>
                    <a:pt x="2003211" y="483348"/>
                  </a:lnTo>
                  <a:lnTo>
                    <a:pt x="1825401" y="483348"/>
                  </a:lnTo>
                  <a:lnTo>
                    <a:pt x="1825401" y="681164"/>
                  </a:lnTo>
                  <a:lnTo>
                    <a:pt x="1915550" y="681164"/>
                  </a:lnTo>
                  <a:close/>
                  <a:moveTo>
                    <a:pt x="1339655" y="1011698"/>
                  </a:moveTo>
                  <a:lnTo>
                    <a:pt x="1469886" y="1011698"/>
                  </a:lnTo>
                  <a:cubicBezTo>
                    <a:pt x="1504922" y="1009211"/>
                    <a:pt x="1542481" y="1009211"/>
                    <a:pt x="1585051" y="1009211"/>
                  </a:cubicBezTo>
                  <a:lnTo>
                    <a:pt x="1585051" y="1069298"/>
                  </a:lnTo>
                  <a:cubicBezTo>
                    <a:pt x="1546845" y="1064515"/>
                    <a:pt x="1508391" y="1062000"/>
                    <a:pt x="1469886" y="1061765"/>
                  </a:cubicBezTo>
                  <a:lnTo>
                    <a:pt x="994090" y="1061765"/>
                  </a:lnTo>
                  <a:cubicBezTo>
                    <a:pt x="956531" y="1061765"/>
                    <a:pt x="911439" y="1064252"/>
                    <a:pt x="863895" y="1069298"/>
                  </a:cubicBezTo>
                  <a:lnTo>
                    <a:pt x="863895" y="1009211"/>
                  </a:lnTo>
                  <a:cubicBezTo>
                    <a:pt x="913962" y="1009211"/>
                    <a:pt x="956496" y="1009211"/>
                    <a:pt x="994090" y="1011698"/>
                  </a:cubicBezTo>
                  <a:lnTo>
                    <a:pt x="1186896" y="1011698"/>
                  </a:lnTo>
                  <a:lnTo>
                    <a:pt x="1186896" y="906554"/>
                  </a:lnTo>
                  <a:lnTo>
                    <a:pt x="1044193" y="906554"/>
                  </a:lnTo>
                  <a:cubicBezTo>
                    <a:pt x="1014131" y="906554"/>
                    <a:pt x="976572" y="906554"/>
                    <a:pt x="934003" y="909041"/>
                  </a:cubicBezTo>
                  <a:lnTo>
                    <a:pt x="934003" y="851441"/>
                  </a:lnTo>
                  <a:cubicBezTo>
                    <a:pt x="976572" y="853929"/>
                    <a:pt x="1014131" y="856451"/>
                    <a:pt x="1044193" y="858974"/>
                  </a:cubicBezTo>
                  <a:lnTo>
                    <a:pt x="1186932" y="858974"/>
                  </a:lnTo>
                  <a:lnTo>
                    <a:pt x="1186932" y="768825"/>
                  </a:lnTo>
                  <a:lnTo>
                    <a:pt x="948998" y="768825"/>
                  </a:lnTo>
                  <a:cubicBezTo>
                    <a:pt x="951521" y="726256"/>
                    <a:pt x="954044" y="673666"/>
                    <a:pt x="954044" y="613579"/>
                  </a:cubicBezTo>
                  <a:cubicBezTo>
                    <a:pt x="954044" y="555979"/>
                    <a:pt x="954044" y="488393"/>
                    <a:pt x="948998" y="418286"/>
                  </a:cubicBezTo>
                  <a:lnTo>
                    <a:pt x="1494902" y="418286"/>
                  </a:lnTo>
                  <a:cubicBezTo>
                    <a:pt x="1492379" y="460855"/>
                    <a:pt x="1492379" y="520942"/>
                    <a:pt x="1492379" y="593573"/>
                  </a:cubicBezTo>
                  <a:cubicBezTo>
                    <a:pt x="1492379" y="666168"/>
                    <a:pt x="1492379" y="726256"/>
                    <a:pt x="1494902" y="768861"/>
                  </a:cubicBezTo>
                  <a:lnTo>
                    <a:pt x="1246983" y="768861"/>
                  </a:lnTo>
                  <a:lnTo>
                    <a:pt x="1246983" y="859010"/>
                  </a:lnTo>
                  <a:lnTo>
                    <a:pt x="1399707" y="859010"/>
                  </a:lnTo>
                  <a:cubicBezTo>
                    <a:pt x="1437231" y="855975"/>
                    <a:pt x="1474793" y="853467"/>
                    <a:pt x="1512385" y="851477"/>
                  </a:cubicBezTo>
                  <a:lnTo>
                    <a:pt x="1512385" y="909077"/>
                  </a:lnTo>
                  <a:cubicBezTo>
                    <a:pt x="1467292" y="906589"/>
                    <a:pt x="1429769" y="906589"/>
                    <a:pt x="1399707" y="906589"/>
                  </a:cubicBezTo>
                  <a:lnTo>
                    <a:pt x="1246983" y="906589"/>
                  </a:lnTo>
                  <a:lnTo>
                    <a:pt x="1246983" y="1011733"/>
                  </a:lnTo>
                  <a:lnTo>
                    <a:pt x="1339655" y="1011733"/>
                  </a:lnTo>
                  <a:lnTo>
                    <a:pt x="1339655" y="1011698"/>
                  </a:lnTo>
                  <a:close/>
                  <a:moveTo>
                    <a:pt x="1339655" y="721246"/>
                  </a:moveTo>
                  <a:lnTo>
                    <a:pt x="1432292" y="721246"/>
                  </a:lnTo>
                  <a:lnTo>
                    <a:pt x="1432292" y="621076"/>
                  </a:lnTo>
                  <a:lnTo>
                    <a:pt x="1246983" y="621076"/>
                  </a:lnTo>
                  <a:lnTo>
                    <a:pt x="1246983" y="721246"/>
                  </a:lnTo>
                  <a:lnTo>
                    <a:pt x="1339655" y="721246"/>
                  </a:lnTo>
                  <a:close/>
                  <a:moveTo>
                    <a:pt x="1339655" y="575984"/>
                  </a:moveTo>
                  <a:lnTo>
                    <a:pt x="1432292" y="575984"/>
                  </a:lnTo>
                  <a:lnTo>
                    <a:pt x="1432292" y="465830"/>
                  </a:lnTo>
                  <a:lnTo>
                    <a:pt x="1246983" y="465830"/>
                  </a:lnTo>
                  <a:lnTo>
                    <a:pt x="1246983" y="576020"/>
                  </a:lnTo>
                  <a:lnTo>
                    <a:pt x="1339655" y="576020"/>
                  </a:lnTo>
                  <a:lnTo>
                    <a:pt x="1339655" y="575984"/>
                  </a:lnTo>
                  <a:close/>
                  <a:moveTo>
                    <a:pt x="1101757" y="721246"/>
                  </a:moveTo>
                  <a:lnTo>
                    <a:pt x="1186896" y="721246"/>
                  </a:lnTo>
                  <a:lnTo>
                    <a:pt x="1186896" y="621076"/>
                  </a:lnTo>
                  <a:lnTo>
                    <a:pt x="1016619" y="621076"/>
                  </a:lnTo>
                  <a:lnTo>
                    <a:pt x="1016619" y="721246"/>
                  </a:lnTo>
                  <a:lnTo>
                    <a:pt x="1101757" y="721246"/>
                  </a:lnTo>
                  <a:close/>
                  <a:moveTo>
                    <a:pt x="1101757" y="575984"/>
                  </a:moveTo>
                  <a:lnTo>
                    <a:pt x="1186896" y="575984"/>
                  </a:lnTo>
                  <a:lnTo>
                    <a:pt x="1186896" y="465830"/>
                  </a:lnTo>
                  <a:lnTo>
                    <a:pt x="1016619" y="465830"/>
                  </a:lnTo>
                  <a:lnTo>
                    <a:pt x="1016619" y="576020"/>
                  </a:lnTo>
                  <a:lnTo>
                    <a:pt x="1101757" y="576020"/>
                  </a:lnTo>
                  <a:lnTo>
                    <a:pt x="1101757" y="575984"/>
                  </a:lnTo>
                  <a:close/>
                  <a:moveTo>
                    <a:pt x="463253" y="856451"/>
                  </a:moveTo>
                  <a:lnTo>
                    <a:pt x="418196" y="856451"/>
                  </a:lnTo>
                  <a:lnTo>
                    <a:pt x="418196" y="934092"/>
                  </a:lnTo>
                  <a:lnTo>
                    <a:pt x="358073" y="934092"/>
                  </a:lnTo>
                  <a:cubicBezTo>
                    <a:pt x="360596" y="901544"/>
                    <a:pt x="360596" y="841456"/>
                    <a:pt x="360596" y="753795"/>
                  </a:cubicBezTo>
                  <a:cubicBezTo>
                    <a:pt x="360596" y="666133"/>
                    <a:pt x="360596" y="606045"/>
                    <a:pt x="358073" y="573497"/>
                  </a:cubicBezTo>
                  <a:lnTo>
                    <a:pt x="570920" y="573497"/>
                  </a:lnTo>
                  <a:cubicBezTo>
                    <a:pt x="568432" y="613543"/>
                    <a:pt x="568432" y="668656"/>
                    <a:pt x="568432" y="738764"/>
                  </a:cubicBezTo>
                  <a:cubicBezTo>
                    <a:pt x="568432" y="808872"/>
                    <a:pt x="568432" y="863949"/>
                    <a:pt x="570920" y="903995"/>
                  </a:cubicBezTo>
                  <a:lnTo>
                    <a:pt x="510868" y="903995"/>
                  </a:lnTo>
                  <a:lnTo>
                    <a:pt x="510868" y="856451"/>
                  </a:lnTo>
                  <a:lnTo>
                    <a:pt x="463253" y="856451"/>
                  </a:lnTo>
                  <a:close/>
                  <a:moveTo>
                    <a:pt x="463253" y="468317"/>
                  </a:moveTo>
                  <a:lnTo>
                    <a:pt x="633530" y="468317"/>
                  </a:lnTo>
                  <a:lnTo>
                    <a:pt x="633530" y="964154"/>
                  </a:lnTo>
                  <a:cubicBezTo>
                    <a:pt x="633530" y="989170"/>
                    <a:pt x="628520" y="1004200"/>
                    <a:pt x="616012" y="1009211"/>
                  </a:cubicBezTo>
                  <a:cubicBezTo>
                    <a:pt x="606027" y="1011698"/>
                    <a:pt x="580940" y="1014221"/>
                    <a:pt x="543381" y="1014221"/>
                  </a:cubicBezTo>
                  <a:cubicBezTo>
                    <a:pt x="558447" y="1036749"/>
                    <a:pt x="565945" y="1061765"/>
                    <a:pt x="570920" y="1086816"/>
                  </a:cubicBezTo>
                  <a:cubicBezTo>
                    <a:pt x="616012" y="1081806"/>
                    <a:pt x="646038" y="1074308"/>
                    <a:pt x="666079" y="1064288"/>
                  </a:cubicBezTo>
                  <a:cubicBezTo>
                    <a:pt x="686120" y="1054267"/>
                    <a:pt x="693617" y="1029216"/>
                    <a:pt x="693617" y="986647"/>
                  </a:cubicBezTo>
                  <a:lnTo>
                    <a:pt x="693617" y="468317"/>
                  </a:lnTo>
                  <a:cubicBezTo>
                    <a:pt x="713658" y="468317"/>
                    <a:pt x="743720" y="468317"/>
                    <a:pt x="781243" y="470840"/>
                  </a:cubicBezTo>
                  <a:lnTo>
                    <a:pt x="781243" y="410752"/>
                  </a:lnTo>
                  <a:cubicBezTo>
                    <a:pt x="741197" y="413240"/>
                    <a:pt x="713658" y="413240"/>
                    <a:pt x="701115" y="413240"/>
                  </a:cubicBezTo>
                  <a:lnTo>
                    <a:pt x="425693" y="413240"/>
                  </a:lnTo>
                  <a:cubicBezTo>
                    <a:pt x="400642" y="413240"/>
                    <a:pt x="370616" y="413240"/>
                    <a:pt x="330534" y="410752"/>
                  </a:cubicBezTo>
                  <a:lnTo>
                    <a:pt x="330534" y="470840"/>
                  </a:lnTo>
                  <a:cubicBezTo>
                    <a:pt x="378078" y="468317"/>
                    <a:pt x="410663" y="468317"/>
                    <a:pt x="425693" y="468317"/>
                  </a:cubicBezTo>
                  <a:lnTo>
                    <a:pt x="463253" y="468317"/>
                  </a:lnTo>
                  <a:close/>
                  <a:moveTo>
                    <a:pt x="182785" y="661123"/>
                  </a:moveTo>
                  <a:cubicBezTo>
                    <a:pt x="225390" y="723733"/>
                    <a:pt x="250406" y="768790"/>
                    <a:pt x="257903" y="798816"/>
                  </a:cubicBezTo>
                  <a:cubicBezTo>
                    <a:pt x="265401" y="831400"/>
                    <a:pt x="262949" y="851406"/>
                    <a:pt x="250406" y="858939"/>
                  </a:cubicBezTo>
                  <a:cubicBezTo>
                    <a:pt x="237898" y="866436"/>
                    <a:pt x="212811" y="873934"/>
                    <a:pt x="177775" y="878944"/>
                  </a:cubicBezTo>
                  <a:cubicBezTo>
                    <a:pt x="190318" y="901473"/>
                    <a:pt x="200339" y="924036"/>
                    <a:pt x="205314" y="946529"/>
                  </a:cubicBezTo>
                  <a:cubicBezTo>
                    <a:pt x="235887" y="939728"/>
                    <a:pt x="264818" y="926964"/>
                    <a:pt x="290452" y="908970"/>
                  </a:cubicBezTo>
                  <a:cubicBezTo>
                    <a:pt x="315504" y="888965"/>
                    <a:pt x="328011" y="861426"/>
                    <a:pt x="325489" y="821344"/>
                  </a:cubicBezTo>
                  <a:cubicBezTo>
                    <a:pt x="320443" y="783785"/>
                    <a:pt x="295427" y="728708"/>
                    <a:pt x="242873" y="656077"/>
                  </a:cubicBezTo>
                  <a:cubicBezTo>
                    <a:pt x="267924" y="573461"/>
                    <a:pt x="290452" y="493297"/>
                    <a:pt x="312981" y="413204"/>
                  </a:cubicBezTo>
                  <a:lnTo>
                    <a:pt x="87662" y="413204"/>
                  </a:lnTo>
                  <a:cubicBezTo>
                    <a:pt x="90149" y="455774"/>
                    <a:pt x="90149" y="563441"/>
                    <a:pt x="90149" y="731231"/>
                  </a:cubicBezTo>
                  <a:cubicBezTo>
                    <a:pt x="90149" y="901508"/>
                    <a:pt x="90149" y="1019196"/>
                    <a:pt x="87662" y="1086781"/>
                  </a:cubicBezTo>
                  <a:lnTo>
                    <a:pt x="152759" y="1086781"/>
                  </a:lnTo>
                  <a:lnTo>
                    <a:pt x="152759" y="468317"/>
                  </a:lnTo>
                  <a:lnTo>
                    <a:pt x="237934" y="468317"/>
                  </a:lnTo>
                  <a:cubicBezTo>
                    <a:pt x="217857" y="543435"/>
                    <a:pt x="200339" y="608569"/>
                    <a:pt x="182785" y="661123"/>
                  </a:cubicBezTo>
                  <a:close/>
                </a:path>
              </a:pathLst>
            </a:custGeom>
            <a:solidFill>
              <a:srgbClr val="D9783E"/>
            </a:solidFill>
            <a:ln w="355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37">
            <a:extLst>
              <a:ext uri="{FF2B5EF4-FFF2-40B4-BE49-F238E27FC236}">
                <a16:creationId xmlns:a16="http://schemas.microsoft.com/office/drawing/2014/main" id="{FFE4876E-C688-7E6E-14A1-DEED1B1678B1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7755934" y="5343386"/>
            <a:ext cx="938640" cy="464338"/>
            <a:chOff x="2699241" y="3454244"/>
            <a:chExt cx="2402950" cy="1188719"/>
          </a:xfrm>
        </p:grpSpPr>
        <p:sp>
          <p:nvSpPr>
            <p:cNvPr id="52" name="Freeform 151">
              <a:extLst>
                <a:ext uri="{FF2B5EF4-FFF2-40B4-BE49-F238E27FC236}">
                  <a16:creationId xmlns:a16="http://schemas.microsoft.com/office/drawing/2014/main" id="{11766F79-666C-8A53-8442-E0186C12538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2699241" y="3457241"/>
              <a:ext cx="2402950" cy="1185722"/>
            </a:xfrm>
            <a:custGeom>
              <a:avLst/>
              <a:gdLst>
                <a:gd name="connsiteX0" fmla="*/ 4503 w 2402950"/>
                <a:gd name="connsiteY0" fmla="*/ 734531 h 1185722"/>
                <a:gd name="connsiteX1" fmla="*/ 1492 w 2402950"/>
                <a:gd name="connsiteY1" fmla="*/ 703024 h 1185722"/>
                <a:gd name="connsiteX2" fmla="*/ 0 w 2402950"/>
                <a:gd name="connsiteY2" fmla="*/ 673064 h 1185722"/>
                <a:gd name="connsiteX3" fmla="*/ 0 w 2402950"/>
                <a:gd name="connsiteY3" fmla="*/ 644569 h 1185722"/>
                <a:gd name="connsiteX4" fmla="*/ 1492 w 2402950"/>
                <a:gd name="connsiteY4" fmla="*/ 614609 h 1185722"/>
                <a:gd name="connsiteX5" fmla="*/ 4503 w 2402950"/>
                <a:gd name="connsiteY5" fmla="*/ 587619 h 1185722"/>
                <a:gd name="connsiteX6" fmla="*/ 13495 w 2402950"/>
                <a:gd name="connsiteY6" fmla="*/ 533653 h 1185722"/>
                <a:gd name="connsiteX7" fmla="*/ 20982 w 2402950"/>
                <a:gd name="connsiteY7" fmla="*/ 506663 h 1185722"/>
                <a:gd name="connsiteX8" fmla="*/ 37474 w 2402950"/>
                <a:gd name="connsiteY8" fmla="*/ 457200 h 1185722"/>
                <a:gd name="connsiteX9" fmla="*/ 58469 w 2402950"/>
                <a:gd name="connsiteY9" fmla="*/ 409228 h 1185722"/>
                <a:gd name="connsiteX10" fmla="*/ 83953 w 2402950"/>
                <a:gd name="connsiteY10" fmla="*/ 364254 h 1185722"/>
                <a:gd name="connsiteX11" fmla="*/ 112435 w 2402950"/>
                <a:gd name="connsiteY11" fmla="*/ 320786 h 1185722"/>
                <a:gd name="connsiteX12" fmla="*/ 145406 w 2402950"/>
                <a:gd name="connsiteY12" fmla="*/ 281820 h 1185722"/>
                <a:gd name="connsiteX13" fmla="*/ 161898 w 2402950"/>
                <a:gd name="connsiteY13" fmla="*/ 262330 h 1185722"/>
                <a:gd name="connsiteX14" fmla="*/ 199372 w 2402950"/>
                <a:gd name="connsiteY14" fmla="*/ 226348 h 1185722"/>
                <a:gd name="connsiteX15" fmla="*/ 238338 w 2402950"/>
                <a:gd name="connsiteY15" fmla="*/ 193377 h 1185722"/>
                <a:gd name="connsiteX16" fmla="*/ 278809 w 2402950"/>
                <a:gd name="connsiteY16" fmla="*/ 163390 h 1185722"/>
                <a:gd name="connsiteX17" fmla="*/ 320786 w 2402950"/>
                <a:gd name="connsiteY17" fmla="*/ 134909 h 1185722"/>
                <a:gd name="connsiteX18" fmla="*/ 364268 w 2402950"/>
                <a:gd name="connsiteY18" fmla="*/ 109424 h 1185722"/>
                <a:gd name="connsiteX19" fmla="*/ 431729 w 2402950"/>
                <a:gd name="connsiteY19" fmla="*/ 76453 h 1185722"/>
                <a:gd name="connsiteX20" fmla="*/ 478195 w 2402950"/>
                <a:gd name="connsiteY20" fmla="*/ 58455 h 1185722"/>
                <a:gd name="connsiteX21" fmla="*/ 523169 w 2402950"/>
                <a:gd name="connsiteY21" fmla="*/ 41977 h 1185722"/>
                <a:gd name="connsiteX22" fmla="*/ 590616 w 2402950"/>
                <a:gd name="connsiteY22" fmla="*/ 22487 h 1185722"/>
                <a:gd name="connsiteX23" fmla="*/ 634085 w 2402950"/>
                <a:gd name="connsiteY23" fmla="*/ 13495 h 1185722"/>
                <a:gd name="connsiteX24" fmla="*/ 698549 w 2402950"/>
                <a:gd name="connsiteY24" fmla="*/ 2997 h 1185722"/>
                <a:gd name="connsiteX25" fmla="*/ 737514 w 2402950"/>
                <a:gd name="connsiteY25" fmla="*/ 0 h 1185722"/>
                <a:gd name="connsiteX26" fmla="*/ 776494 w 2402950"/>
                <a:gd name="connsiteY26" fmla="*/ 0 h 1185722"/>
                <a:gd name="connsiteX27" fmla="*/ 810970 w 2402950"/>
                <a:gd name="connsiteY27" fmla="*/ 2997 h 1185722"/>
                <a:gd name="connsiteX28" fmla="*/ 843955 w 2402950"/>
                <a:gd name="connsiteY28" fmla="*/ 7500 h 1185722"/>
                <a:gd name="connsiteX29" fmla="*/ 872437 w 2402950"/>
                <a:gd name="connsiteY29" fmla="*/ 14987 h 1185722"/>
                <a:gd name="connsiteX30" fmla="*/ 897921 w 2402950"/>
                <a:gd name="connsiteY30" fmla="*/ 25484 h 1185722"/>
                <a:gd name="connsiteX31" fmla="*/ 920408 w 2402950"/>
                <a:gd name="connsiteY31" fmla="*/ 37474 h 1185722"/>
                <a:gd name="connsiteX32" fmla="*/ 936887 w 2402950"/>
                <a:gd name="connsiteY32" fmla="*/ 53953 h 1185722"/>
                <a:gd name="connsiteX33" fmla="*/ 944387 w 2402950"/>
                <a:gd name="connsiteY33" fmla="*/ 61453 h 1185722"/>
                <a:gd name="connsiteX34" fmla="*/ 953379 w 2402950"/>
                <a:gd name="connsiteY34" fmla="*/ 80942 h 1185722"/>
                <a:gd name="connsiteX35" fmla="*/ 956376 w 2402950"/>
                <a:gd name="connsiteY35" fmla="*/ 91440 h 1185722"/>
                <a:gd name="connsiteX36" fmla="*/ 951887 w 2402950"/>
                <a:gd name="connsiteY36" fmla="*/ 91440 h 1185722"/>
                <a:gd name="connsiteX37" fmla="*/ 1002842 w 2402950"/>
                <a:gd name="connsiteY37" fmla="*/ 316297 h 1185722"/>
                <a:gd name="connsiteX38" fmla="*/ 986364 w 2402950"/>
                <a:gd name="connsiteY38" fmla="*/ 298312 h 1185722"/>
                <a:gd name="connsiteX39" fmla="*/ 966874 w 2402950"/>
                <a:gd name="connsiteY39" fmla="*/ 281820 h 1185722"/>
                <a:gd name="connsiteX40" fmla="*/ 933889 w 2402950"/>
                <a:gd name="connsiteY40" fmla="*/ 263822 h 1185722"/>
                <a:gd name="connsiteX41" fmla="*/ 911416 w 2402950"/>
                <a:gd name="connsiteY41" fmla="*/ 254830 h 1185722"/>
                <a:gd name="connsiteX42" fmla="*/ 885931 w 2402950"/>
                <a:gd name="connsiteY42" fmla="*/ 247344 h 1185722"/>
                <a:gd name="connsiteX43" fmla="*/ 858942 w 2402950"/>
                <a:gd name="connsiteY43" fmla="*/ 242841 h 1185722"/>
                <a:gd name="connsiteX44" fmla="*/ 816965 w 2402950"/>
                <a:gd name="connsiteY44" fmla="*/ 238338 h 1185722"/>
                <a:gd name="connsiteX45" fmla="*/ 786991 w 2402950"/>
                <a:gd name="connsiteY45" fmla="*/ 238338 h 1185722"/>
                <a:gd name="connsiteX46" fmla="*/ 755512 w 2402950"/>
                <a:gd name="connsiteY46" fmla="*/ 239830 h 1185722"/>
                <a:gd name="connsiteX47" fmla="*/ 725525 w 2402950"/>
                <a:gd name="connsiteY47" fmla="*/ 242841 h 1185722"/>
                <a:gd name="connsiteX48" fmla="*/ 661075 w 2402950"/>
                <a:gd name="connsiteY48" fmla="*/ 253338 h 1185722"/>
                <a:gd name="connsiteX49" fmla="*/ 596611 w 2402950"/>
                <a:gd name="connsiteY49" fmla="*/ 271323 h 1185722"/>
                <a:gd name="connsiteX50" fmla="*/ 532161 w 2402950"/>
                <a:gd name="connsiteY50" fmla="*/ 292304 h 1185722"/>
                <a:gd name="connsiteX51" fmla="*/ 470695 w 2402950"/>
                <a:gd name="connsiteY51" fmla="*/ 319294 h 1185722"/>
                <a:gd name="connsiteX52" fmla="*/ 412226 w 2402950"/>
                <a:gd name="connsiteY52" fmla="*/ 349268 h 1185722"/>
                <a:gd name="connsiteX53" fmla="*/ 383744 w 2402950"/>
                <a:gd name="connsiteY53" fmla="*/ 364254 h 1185722"/>
                <a:gd name="connsiteX54" fmla="*/ 332789 w 2402950"/>
                <a:gd name="connsiteY54" fmla="*/ 398744 h 1185722"/>
                <a:gd name="connsiteX55" fmla="*/ 289320 w 2402950"/>
                <a:gd name="connsiteY55" fmla="*/ 434726 h 1185722"/>
                <a:gd name="connsiteX56" fmla="*/ 260825 w 2402950"/>
                <a:gd name="connsiteY56" fmla="*/ 461703 h 1185722"/>
                <a:gd name="connsiteX57" fmla="*/ 238338 w 2402950"/>
                <a:gd name="connsiteY57" fmla="*/ 490171 h 1185722"/>
                <a:gd name="connsiteX58" fmla="*/ 220354 w 2402950"/>
                <a:gd name="connsiteY58" fmla="*/ 517161 h 1185722"/>
                <a:gd name="connsiteX59" fmla="*/ 212867 w 2402950"/>
                <a:gd name="connsiteY59" fmla="*/ 536637 h 1185722"/>
                <a:gd name="connsiteX60" fmla="*/ 181388 w 2402950"/>
                <a:gd name="connsiteY60" fmla="*/ 640093 h 1185722"/>
                <a:gd name="connsiteX61" fmla="*/ 173888 w 2402950"/>
                <a:gd name="connsiteY61" fmla="*/ 685040 h 1185722"/>
                <a:gd name="connsiteX62" fmla="*/ 170890 w 2402950"/>
                <a:gd name="connsiteY62" fmla="*/ 719530 h 1185722"/>
                <a:gd name="connsiteX63" fmla="*/ 170890 w 2402950"/>
                <a:gd name="connsiteY63" fmla="*/ 758496 h 1185722"/>
                <a:gd name="connsiteX64" fmla="*/ 173888 w 2402950"/>
                <a:gd name="connsiteY64" fmla="*/ 804962 h 1185722"/>
                <a:gd name="connsiteX65" fmla="*/ 178377 w 2402950"/>
                <a:gd name="connsiteY65" fmla="*/ 827449 h 1185722"/>
                <a:gd name="connsiteX66" fmla="*/ 185877 w 2402950"/>
                <a:gd name="connsiteY66" fmla="*/ 849936 h 1185722"/>
                <a:gd name="connsiteX67" fmla="*/ 196375 w 2402950"/>
                <a:gd name="connsiteY67" fmla="*/ 869439 h 1185722"/>
                <a:gd name="connsiteX68" fmla="*/ 208364 w 2402950"/>
                <a:gd name="connsiteY68" fmla="*/ 887423 h 1185722"/>
                <a:gd name="connsiteX69" fmla="*/ 230838 w 2402950"/>
                <a:gd name="connsiteY69" fmla="*/ 911402 h 1185722"/>
                <a:gd name="connsiteX70" fmla="*/ 259333 w 2402950"/>
                <a:gd name="connsiteY70" fmla="*/ 932370 h 1185722"/>
                <a:gd name="connsiteX71" fmla="*/ 292304 w 2402950"/>
                <a:gd name="connsiteY71" fmla="*/ 948876 h 1185722"/>
                <a:gd name="connsiteX72" fmla="*/ 316297 w 2402950"/>
                <a:gd name="connsiteY72" fmla="*/ 959374 h 1185722"/>
                <a:gd name="connsiteX73" fmla="*/ 356768 w 2402950"/>
                <a:gd name="connsiteY73" fmla="*/ 971363 h 1185722"/>
                <a:gd name="connsiteX74" fmla="*/ 401742 w 2402950"/>
                <a:gd name="connsiteY74" fmla="*/ 978863 h 1185722"/>
                <a:gd name="connsiteX75" fmla="*/ 449700 w 2402950"/>
                <a:gd name="connsiteY75" fmla="*/ 984858 h 1185722"/>
                <a:gd name="connsiteX76" fmla="*/ 484190 w 2402950"/>
                <a:gd name="connsiteY76" fmla="*/ 987842 h 1185722"/>
                <a:gd name="connsiteX77" fmla="*/ 520172 w 2402950"/>
                <a:gd name="connsiteY77" fmla="*/ 989361 h 1185722"/>
                <a:gd name="connsiteX78" fmla="*/ 595106 w 2402950"/>
                <a:gd name="connsiteY78" fmla="*/ 987842 h 1185722"/>
                <a:gd name="connsiteX79" fmla="*/ 676062 w 2402950"/>
                <a:gd name="connsiteY79" fmla="*/ 983339 h 1185722"/>
                <a:gd name="connsiteX80" fmla="*/ 761507 w 2402950"/>
                <a:gd name="connsiteY80" fmla="*/ 974360 h 1185722"/>
                <a:gd name="connsiteX81" fmla="*/ 849936 w 2402950"/>
                <a:gd name="connsiteY81" fmla="*/ 960879 h 1185722"/>
                <a:gd name="connsiteX82" fmla="*/ 941390 w 2402950"/>
                <a:gd name="connsiteY82" fmla="*/ 945892 h 1185722"/>
                <a:gd name="connsiteX83" fmla="*/ 1035827 w 2402950"/>
                <a:gd name="connsiteY83" fmla="*/ 926389 h 1185722"/>
                <a:gd name="connsiteX84" fmla="*/ 1179728 w 2402950"/>
                <a:gd name="connsiteY84" fmla="*/ 894924 h 1185722"/>
                <a:gd name="connsiteX85" fmla="*/ 1326639 w 2402950"/>
                <a:gd name="connsiteY85" fmla="*/ 858942 h 1185722"/>
                <a:gd name="connsiteX86" fmla="*/ 1520017 w 2402950"/>
                <a:gd name="connsiteY86" fmla="*/ 804962 h 1185722"/>
                <a:gd name="connsiteX87" fmla="*/ 1708891 w 2402950"/>
                <a:gd name="connsiteY87" fmla="*/ 748012 h 1185722"/>
                <a:gd name="connsiteX88" fmla="*/ 1927753 w 2402950"/>
                <a:gd name="connsiteY88" fmla="*/ 677540 h 1185722"/>
                <a:gd name="connsiteX89" fmla="*/ 2152596 w 2402950"/>
                <a:gd name="connsiteY89" fmla="*/ 601100 h 1185722"/>
                <a:gd name="connsiteX90" fmla="*/ 2384967 w 2402950"/>
                <a:gd name="connsiteY90" fmla="*/ 517161 h 1185722"/>
                <a:gd name="connsiteX91" fmla="*/ 2402951 w 2402950"/>
                <a:gd name="connsiteY91" fmla="*/ 509660 h 1185722"/>
                <a:gd name="connsiteX92" fmla="*/ 2398448 w 2402950"/>
                <a:gd name="connsiteY92" fmla="*/ 509660 h 1185722"/>
                <a:gd name="connsiteX93" fmla="*/ 2387950 w 2402950"/>
                <a:gd name="connsiteY93" fmla="*/ 779478 h 1185722"/>
                <a:gd name="connsiteX94" fmla="*/ 2311511 w 2402950"/>
                <a:gd name="connsiteY94" fmla="*/ 816965 h 1185722"/>
                <a:gd name="connsiteX95" fmla="*/ 2209573 w 2402950"/>
                <a:gd name="connsiteY95" fmla="*/ 860434 h 1185722"/>
                <a:gd name="connsiteX96" fmla="*/ 2068643 w 2402950"/>
                <a:gd name="connsiteY96" fmla="*/ 912908 h 1185722"/>
                <a:gd name="connsiteX97" fmla="*/ 1948735 w 2402950"/>
                <a:gd name="connsiteY97" fmla="*/ 954871 h 1185722"/>
                <a:gd name="connsiteX98" fmla="*/ 1819834 w 2402950"/>
                <a:gd name="connsiteY98" fmla="*/ 996848 h 1185722"/>
                <a:gd name="connsiteX99" fmla="*/ 1680409 w 2402950"/>
                <a:gd name="connsiteY99" fmla="*/ 1035813 h 1185722"/>
                <a:gd name="connsiteX100" fmla="*/ 1536495 w 2402950"/>
                <a:gd name="connsiteY100" fmla="*/ 1073301 h 1185722"/>
                <a:gd name="connsiteX101" fmla="*/ 1388105 w 2402950"/>
                <a:gd name="connsiteY101" fmla="*/ 1107764 h 1185722"/>
                <a:gd name="connsiteX102" fmla="*/ 1236691 w 2402950"/>
                <a:gd name="connsiteY102" fmla="*/ 1137751 h 1185722"/>
                <a:gd name="connsiteX103" fmla="*/ 1136259 w 2402950"/>
                <a:gd name="connsiteY103" fmla="*/ 1152751 h 1185722"/>
                <a:gd name="connsiteX104" fmla="*/ 1035827 w 2402950"/>
                <a:gd name="connsiteY104" fmla="*/ 1166233 h 1185722"/>
                <a:gd name="connsiteX105" fmla="*/ 936887 w 2402950"/>
                <a:gd name="connsiteY105" fmla="*/ 1176744 h 1185722"/>
                <a:gd name="connsiteX106" fmla="*/ 839452 w 2402950"/>
                <a:gd name="connsiteY106" fmla="*/ 1182725 h 1185722"/>
                <a:gd name="connsiteX107" fmla="*/ 745015 w 2402950"/>
                <a:gd name="connsiteY107" fmla="*/ 1185722 h 1185722"/>
                <a:gd name="connsiteX108" fmla="*/ 653575 w 2402950"/>
                <a:gd name="connsiteY108" fmla="*/ 1182725 h 1185722"/>
                <a:gd name="connsiteX109" fmla="*/ 608614 w 2402950"/>
                <a:gd name="connsiteY109" fmla="*/ 1179741 h 1185722"/>
                <a:gd name="connsiteX110" fmla="*/ 565132 w 2402950"/>
                <a:gd name="connsiteY110" fmla="*/ 1176744 h 1185722"/>
                <a:gd name="connsiteX111" fmla="*/ 523169 w 2402950"/>
                <a:gd name="connsiteY111" fmla="*/ 1170735 h 1185722"/>
                <a:gd name="connsiteX112" fmla="*/ 481192 w 2402950"/>
                <a:gd name="connsiteY112" fmla="*/ 1164741 h 1185722"/>
                <a:gd name="connsiteX113" fmla="*/ 440721 w 2402950"/>
                <a:gd name="connsiteY113" fmla="*/ 1157254 h 1185722"/>
                <a:gd name="connsiteX114" fmla="*/ 382252 w 2402950"/>
                <a:gd name="connsiteY114" fmla="*/ 1142254 h 1185722"/>
                <a:gd name="connsiteX115" fmla="*/ 328286 w 2402950"/>
                <a:gd name="connsiteY115" fmla="*/ 1124269 h 1185722"/>
                <a:gd name="connsiteX116" fmla="*/ 275812 w 2402950"/>
                <a:gd name="connsiteY116" fmla="*/ 1103288 h 1185722"/>
                <a:gd name="connsiteX117" fmla="*/ 227854 w 2402950"/>
                <a:gd name="connsiteY117" fmla="*/ 1077804 h 1185722"/>
                <a:gd name="connsiteX118" fmla="*/ 184385 w 2402950"/>
                <a:gd name="connsiteY118" fmla="*/ 1049335 h 1185722"/>
                <a:gd name="connsiteX119" fmla="*/ 157396 w 2402950"/>
                <a:gd name="connsiteY119" fmla="*/ 1028327 h 1185722"/>
                <a:gd name="connsiteX120" fmla="*/ 131911 w 2402950"/>
                <a:gd name="connsiteY120" fmla="*/ 1005840 h 1185722"/>
                <a:gd name="connsiteX121" fmla="*/ 107932 w 2402950"/>
                <a:gd name="connsiteY121" fmla="*/ 980355 h 1185722"/>
                <a:gd name="connsiteX122" fmla="*/ 77945 w 2402950"/>
                <a:gd name="connsiteY122" fmla="*/ 941389 h 1185722"/>
                <a:gd name="connsiteX123" fmla="*/ 59961 w 2402950"/>
                <a:gd name="connsiteY123" fmla="*/ 911402 h 1185722"/>
                <a:gd name="connsiteX124" fmla="*/ 43469 w 2402950"/>
                <a:gd name="connsiteY124" fmla="*/ 879923 h 1185722"/>
                <a:gd name="connsiteX125" fmla="*/ 29974 w 2402950"/>
                <a:gd name="connsiteY125" fmla="*/ 846952 h 1185722"/>
                <a:gd name="connsiteX126" fmla="*/ 19490 w 2402950"/>
                <a:gd name="connsiteY126" fmla="*/ 810970 h 1185722"/>
                <a:gd name="connsiteX127" fmla="*/ 10498 w 2402950"/>
                <a:gd name="connsiteY127" fmla="*/ 773496 h 1185722"/>
                <a:gd name="connsiteX128" fmla="*/ 4503 w 2402950"/>
                <a:gd name="connsiteY128" fmla="*/ 734531 h 118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402950" h="1185722">
                  <a:moveTo>
                    <a:pt x="4503" y="734531"/>
                  </a:moveTo>
                  <a:lnTo>
                    <a:pt x="1492" y="703024"/>
                  </a:lnTo>
                  <a:lnTo>
                    <a:pt x="0" y="673064"/>
                  </a:lnTo>
                  <a:lnTo>
                    <a:pt x="0" y="644569"/>
                  </a:lnTo>
                  <a:lnTo>
                    <a:pt x="1492" y="614609"/>
                  </a:lnTo>
                  <a:lnTo>
                    <a:pt x="4503" y="587619"/>
                  </a:lnTo>
                  <a:lnTo>
                    <a:pt x="13495" y="533653"/>
                  </a:lnTo>
                  <a:lnTo>
                    <a:pt x="20982" y="506663"/>
                  </a:lnTo>
                  <a:lnTo>
                    <a:pt x="37474" y="457200"/>
                  </a:lnTo>
                  <a:lnTo>
                    <a:pt x="58469" y="409228"/>
                  </a:lnTo>
                  <a:lnTo>
                    <a:pt x="83953" y="364254"/>
                  </a:lnTo>
                  <a:lnTo>
                    <a:pt x="112435" y="320786"/>
                  </a:lnTo>
                  <a:lnTo>
                    <a:pt x="145406" y="281820"/>
                  </a:lnTo>
                  <a:lnTo>
                    <a:pt x="161898" y="262330"/>
                  </a:lnTo>
                  <a:lnTo>
                    <a:pt x="199372" y="226348"/>
                  </a:lnTo>
                  <a:lnTo>
                    <a:pt x="238338" y="193377"/>
                  </a:lnTo>
                  <a:lnTo>
                    <a:pt x="278809" y="163390"/>
                  </a:lnTo>
                  <a:lnTo>
                    <a:pt x="320786" y="134909"/>
                  </a:lnTo>
                  <a:lnTo>
                    <a:pt x="364268" y="109424"/>
                  </a:lnTo>
                  <a:lnTo>
                    <a:pt x="431729" y="76453"/>
                  </a:lnTo>
                  <a:lnTo>
                    <a:pt x="478195" y="58455"/>
                  </a:lnTo>
                  <a:lnTo>
                    <a:pt x="523169" y="41977"/>
                  </a:lnTo>
                  <a:lnTo>
                    <a:pt x="590616" y="22487"/>
                  </a:lnTo>
                  <a:lnTo>
                    <a:pt x="634085" y="13495"/>
                  </a:lnTo>
                  <a:lnTo>
                    <a:pt x="698549" y="2997"/>
                  </a:lnTo>
                  <a:lnTo>
                    <a:pt x="737514" y="0"/>
                  </a:lnTo>
                  <a:lnTo>
                    <a:pt x="776494" y="0"/>
                  </a:lnTo>
                  <a:lnTo>
                    <a:pt x="810970" y="2997"/>
                  </a:lnTo>
                  <a:lnTo>
                    <a:pt x="843955" y="7500"/>
                  </a:lnTo>
                  <a:lnTo>
                    <a:pt x="872437" y="14987"/>
                  </a:lnTo>
                  <a:lnTo>
                    <a:pt x="897921" y="25484"/>
                  </a:lnTo>
                  <a:lnTo>
                    <a:pt x="920408" y="37474"/>
                  </a:lnTo>
                  <a:lnTo>
                    <a:pt x="936887" y="53953"/>
                  </a:lnTo>
                  <a:lnTo>
                    <a:pt x="944387" y="61453"/>
                  </a:lnTo>
                  <a:lnTo>
                    <a:pt x="953379" y="80942"/>
                  </a:lnTo>
                  <a:lnTo>
                    <a:pt x="956376" y="91440"/>
                  </a:lnTo>
                  <a:lnTo>
                    <a:pt x="951887" y="91440"/>
                  </a:lnTo>
                  <a:lnTo>
                    <a:pt x="1002842" y="316297"/>
                  </a:lnTo>
                  <a:lnTo>
                    <a:pt x="986364" y="298312"/>
                  </a:lnTo>
                  <a:lnTo>
                    <a:pt x="966874" y="281820"/>
                  </a:lnTo>
                  <a:lnTo>
                    <a:pt x="933889" y="263822"/>
                  </a:lnTo>
                  <a:lnTo>
                    <a:pt x="911416" y="254830"/>
                  </a:lnTo>
                  <a:lnTo>
                    <a:pt x="885931" y="247344"/>
                  </a:lnTo>
                  <a:lnTo>
                    <a:pt x="858942" y="242841"/>
                  </a:lnTo>
                  <a:lnTo>
                    <a:pt x="816965" y="238338"/>
                  </a:lnTo>
                  <a:lnTo>
                    <a:pt x="786991" y="238338"/>
                  </a:lnTo>
                  <a:lnTo>
                    <a:pt x="755512" y="239830"/>
                  </a:lnTo>
                  <a:lnTo>
                    <a:pt x="725525" y="242841"/>
                  </a:lnTo>
                  <a:lnTo>
                    <a:pt x="661075" y="253338"/>
                  </a:lnTo>
                  <a:lnTo>
                    <a:pt x="596611" y="271323"/>
                  </a:lnTo>
                  <a:lnTo>
                    <a:pt x="532161" y="292304"/>
                  </a:lnTo>
                  <a:lnTo>
                    <a:pt x="470695" y="319294"/>
                  </a:lnTo>
                  <a:lnTo>
                    <a:pt x="412226" y="349268"/>
                  </a:lnTo>
                  <a:lnTo>
                    <a:pt x="383744" y="364254"/>
                  </a:lnTo>
                  <a:lnTo>
                    <a:pt x="332789" y="398744"/>
                  </a:lnTo>
                  <a:lnTo>
                    <a:pt x="289320" y="434726"/>
                  </a:lnTo>
                  <a:lnTo>
                    <a:pt x="260825" y="461703"/>
                  </a:lnTo>
                  <a:lnTo>
                    <a:pt x="238338" y="490171"/>
                  </a:lnTo>
                  <a:lnTo>
                    <a:pt x="220354" y="517161"/>
                  </a:lnTo>
                  <a:lnTo>
                    <a:pt x="212867" y="536637"/>
                  </a:lnTo>
                  <a:lnTo>
                    <a:pt x="181388" y="640093"/>
                  </a:lnTo>
                  <a:lnTo>
                    <a:pt x="173888" y="685040"/>
                  </a:lnTo>
                  <a:lnTo>
                    <a:pt x="170890" y="719530"/>
                  </a:lnTo>
                  <a:lnTo>
                    <a:pt x="170890" y="758496"/>
                  </a:lnTo>
                  <a:lnTo>
                    <a:pt x="173888" y="804962"/>
                  </a:lnTo>
                  <a:lnTo>
                    <a:pt x="178377" y="827449"/>
                  </a:lnTo>
                  <a:lnTo>
                    <a:pt x="185877" y="849936"/>
                  </a:lnTo>
                  <a:lnTo>
                    <a:pt x="196375" y="869439"/>
                  </a:lnTo>
                  <a:lnTo>
                    <a:pt x="208364" y="887423"/>
                  </a:lnTo>
                  <a:lnTo>
                    <a:pt x="230838" y="911402"/>
                  </a:lnTo>
                  <a:lnTo>
                    <a:pt x="259333" y="932370"/>
                  </a:lnTo>
                  <a:lnTo>
                    <a:pt x="292304" y="948876"/>
                  </a:lnTo>
                  <a:lnTo>
                    <a:pt x="316297" y="959374"/>
                  </a:lnTo>
                  <a:lnTo>
                    <a:pt x="356768" y="971363"/>
                  </a:lnTo>
                  <a:lnTo>
                    <a:pt x="401742" y="978863"/>
                  </a:lnTo>
                  <a:lnTo>
                    <a:pt x="449700" y="984858"/>
                  </a:lnTo>
                  <a:lnTo>
                    <a:pt x="484190" y="987842"/>
                  </a:lnTo>
                  <a:lnTo>
                    <a:pt x="520172" y="989361"/>
                  </a:lnTo>
                  <a:lnTo>
                    <a:pt x="595106" y="987842"/>
                  </a:lnTo>
                  <a:lnTo>
                    <a:pt x="676062" y="983339"/>
                  </a:lnTo>
                  <a:lnTo>
                    <a:pt x="761507" y="974360"/>
                  </a:lnTo>
                  <a:lnTo>
                    <a:pt x="849936" y="960879"/>
                  </a:lnTo>
                  <a:lnTo>
                    <a:pt x="941390" y="945892"/>
                  </a:lnTo>
                  <a:lnTo>
                    <a:pt x="1035827" y="926389"/>
                  </a:lnTo>
                  <a:lnTo>
                    <a:pt x="1179728" y="894924"/>
                  </a:lnTo>
                  <a:lnTo>
                    <a:pt x="1326639" y="858942"/>
                  </a:lnTo>
                  <a:lnTo>
                    <a:pt x="1520017" y="804962"/>
                  </a:lnTo>
                  <a:lnTo>
                    <a:pt x="1708891" y="748012"/>
                  </a:lnTo>
                  <a:lnTo>
                    <a:pt x="1927753" y="677540"/>
                  </a:lnTo>
                  <a:lnTo>
                    <a:pt x="2152596" y="601100"/>
                  </a:lnTo>
                  <a:lnTo>
                    <a:pt x="2384967" y="517161"/>
                  </a:lnTo>
                  <a:lnTo>
                    <a:pt x="2402951" y="509660"/>
                  </a:lnTo>
                  <a:lnTo>
                    <a:pt x="2398448" y="509660"/>
                  </a:lnTo>
                  <a:lnTo>
                    <a:pt x="2387950" y="779478"/>
                  </a:lnTo>
                  <a:lnTo>
                    <a:pt x="2311511" y="816965"/>
                  </a:lnTo>
                  <a:lnTo>
                    <a:pt x="2209573" y="860434"/>
                  </a:lnTo>
                  <a:lnTo>
                    <a:pt x="2068643" y="912908"/>
                  </a:lnTo>
                  <a:lnTo>
                    <a:pt x="1948735" y="954871"/>
                  </a:lnTo>
                  <a:lnTo>
                    <a:pt x="1819834" y="996848"/>
                  </a:lnTo>
                  <a:lnTo>
                    <a:pt x="1680409" y="1035813"/>
                  </a:lnTo>
                  <a:lnTo>
                    <a:pt x="1536495" y="1073301"/>
                  </a:lnTo>
                  <a:lnTo>
                    <a:pt x="1388105" y="1107764"/>
                  </a:lnTo>
                  <a:lnTo>
                    <a:pt x="1236691" y="1137751"/>
                  </a:lnTo>
                  <a:lnTo>
                    <a:pt x="1136259" y="1152751"/>
                  </a:lnTo>
                  <a:lnTo>
                    <a:pt x="1035827" y="1166233"/>
                  </a:lnTo>
                  <a:lnTo>
                    <a:pt x="936887" y="1176744"/>
                  </a:lnTo>
                  <a:lnTo>
                    <a:pt x="839452" y="1182725"/>
                  </a:lnTo>
                  <a:lnTo>
                    <a:pt x="745015" y="1185722"/>
                  </a:lnTo>
                  <a:lnTo>
                    <a:pt x="653575" y="1182725"/>
                  </a:lnTo>
                  <a:lnTo>
                    <a:pt x="608614" y="1179741"/>
                  </a:lnTo>
                  <a:lnTo>
                    <a:pt x="565132" y="1176744"/>
                  </a:lnTo>
                  <a:lnTo>
                    <a:pt x="523169" y="1170735"/>
                  </a:lnTo>
                  <a:lnTo>
                    <a:pt x="481192" y="1164741"/>
                  </a:lnTo>
                  <a:lnTo>
                    <a:pt x="440721" y="1157254"/>
                  </a:lnTo>
                  <a:lnTo>
                    <a:pt x="382252" y="1142254"/>
                  </a:lnTo>
                  <a:lnTo>
                    <a:pt x="328286" y="1124269"/>
                  </a:lnTo>
                  <a:lnTo>
                    <a:pt x="275812" y="1103288"/>
                  </a:lnTo>
                  <a:lnTo>
                    <a:pt x="227854" y="1077804"/>
                  </a:lnTo>
                  <a:lnTo>
                    <a:pt x="184385" y="1049335"/>
                  </a:lnTo>
                  <a:lnTo>
                    <a:pt x="157396" y="1028327"/>
                  </a:lnTo>
                  <a:lnTo>
                    <a:pt x="131911" y="1005840"/>
                  </a:lnTo>
                  <a:lnTo>
                    <a:pt x="107932" y="980355"/>
                  </a:lnTo>
                  <a:lnTo>
                    <a:pt x="77945" y="941389"/>
                  </a:lnTo>
                  <a:lnTo>
                    <a:pt x="59961" y="911402"/>
                  </a:lnTo>
                  <a:lnTo>
                    <a:pt x="43469" y="879923"/>
                  </a:lnTo>
                  <a:lnTo>
                    <a:pt x="29974" y="846952"/>
                  </a:lnTo>
                  <a:lnTo>
                    <a:pt x="19490" y="810970"/>
                  </a:lnTo>
                  <a:lnTo>
                    <a:pt x="10498" y="773496"/>
                  </a:lnTo>
                  <a:lnTo>
                    <a:pt x="4503" y="734531"/>
                  </a:lnTo>
                  <a:close/>
                </a:path>
              </a:pathLst>
            </a:custGeom>
            <a:solidFill>
              <a:srgbClr val="62AF55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152">
              <a:extLst>
                <a:ext uri="{FF2B5EF4-FFF2-40B4-BE49-F238E27FC236}">
                  <a16:creationId xmlns:a16="http://schemas.microsoft.com/office/drawing/2014/main" id="{62ADB500-E0A4-60FD-EFA0-445979C5B42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646626" y="3454244"/>
              <a:ext cx="1191730" cy="1175238"/>
            </a:xfrm>
            <a:custGeom>
              <a:avLst/>
              <a:gdLst>
                <a:gd name="connsiteX0" fmla="*/ 283312 w 1191730"/>
                <a:gd name="connsiteY0" fmla="*/ 731506 h 1175238"/>
                <a:gd name="connsiteX1" fmla="*/ 488693 w 1191730"/>
                <a:gd name="connsiteY1" fmla="*/ 199359 h 1175238"/>
                <a:gd name="connsiteX2" fmla="*/ 698535 w 1191730"/>
                <a:gd name="connsiteY2" fmla="*/ 664072 h 1175238"/>
                <a:gd name="connsiteX3" fmla="*/ 873929 w 1191730"/>
                <a:gd name="connsiteY3" fmla="*/ 1056809 h 1175238"/>
                <a:gd name="connsiteX4" fmla="*/ 899413 w 1191730"/>
                <a:gd name="connsiteY4" fmla="*/ 1107764 h 1175238"/>
                <a:gd name="connsiteX5" fmla="*/ 914400 w 1191730"/>
                <a:gd name="connsiteY5" fmla="*/ 1127267 h 1175238"/>
                <a:gd name="connsiteX6" fmla="*/ 932398 w 1191730"/>
                <a:gd name="connsiteY6" fmla="*/ 1139270 h 1175238"/>
                <a:gd name="connsiteX7" fmla="*/ 971390 w 1191730"/>
                <a:gd name="connsiteY7" fmla="*/ 1163235 h 1175238"/>
                <a:gd name="connsiteX8" fmla="*/ 986350 w 1191730"/>
                <a:gd name="connsiteY8" fmla="*/ 1167738 h 1175238"/>
                <a:gd name="connsiteX9" fmla="*/ 1013340 w 1191730"/>
                <a:gd name="connsiteY9" fmla="*/ 1172241 h 1175238"/>
                <a:gd name="connsiteX10" fmla="*/ 1071809 w 1191730"/>
                <a:gd name="connsiteY10" fmla="*/ 1175238 h 1175238"/>
                <a:gd name="connsiteX11" fmla="*/ 1191730 w 1191730"/>
                <a:gd name="connsiteY11" fmla="*/ 1175238 h 1175238"/>
                <a:gd name="connsiteX12" fmla="*/ 617593 w 1191730"/>
                <a:gd name="connsiteY12" fmla="*/ 0 h 1175238"/>
                <a:gd name="connsiteX13" fmla="*/ 353784 w 1191730"/>
                <a:gd name="connsiteY13" fmla="*/ 0 h 1175238"/>
                <a:gd name="connsiteX14" fmla="*/ 0 w 1191730"/>
                <a:gd name="connsiteY14" fmla="*/ 851455 h 1175238"/>
                <a:gd name="connsiteX15" fmla="*/ 0 w 1191730"/>
                <a:gd name="connsiteY15" fmla="*/ 857436 h 1175238"/>
                <a:gd name="connsiteX16" fmla="*/ 193378 w 1191730"/>
                <a:gd name="connsiteY16" fmla="*/ 801978 h 1175238"/>
                <a:gd name="connsiteX17" fmla="*/ 230851 w 1191730"/>
                <a:gd name="connsiteY17" fmla="*/ 789975 h 1175238"/>
                <a:gd name="connsiteX18" fmla="*/ 254830 w 1191730"/>
                <a:gd name="connsiteY18" fmla="*/ 779478 h 1175238"/>
                <a:gd name="connsiteX19" fmla="*/ 266833 w 1191730"/>
                <a:gd name="connsiteY19" fmla="*/ 770499 h 1175238"/>
                <a:gd name="connsiteX20" fmla="*/ 277331 w 1191730"/>
                <a:gd name="connsiteY20" fmla="*/ 758496 h 1175238"/>
                <a:gd name="connsiteX21" fmla="*/ 284804 w 1191730"/>
                <a:gd name="connsiteY21" fmla="*/ 742004 h 1175238"/>
                <a:gd name="connsiteX22" fmla="*/ 289307 w 1191730"/>
                <a:gd name="connsiteY22" fmla="*/ 731506 h 1175238"/>
                <a:gd name="connsiteX23" fmla="*/ 283312 w 1191730"/>
                <a:gd name="connsiteY23" fmla="*/ 731506 h 117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1730" h="1175238">
                  <a:moveTo>
                    <a:pt x="283312" y="731506"/>
                  </a:moveTo>
                  <a:lnTo>
                    <a:pt x="488693" y="199359"/>
                  </a:lnTo>
                  <a:lnTo>
                    <a:pt x="698535" y="664072"/>
                  </a:lnTo>
                  <a:lnTo>
                    <a:pt x="873929" y="1056809"/>
                  </a:lnTo>
                  <a:lnTo>
                    <a:pt x="899413" y="1107764"/>
                  </a:lnTo>
                  <a:lnTo>
                    <a:pt x="914400" y="1127267"/>
                  </a:lnTo>
                  <a:lnTo>
                    <a:pt x="932398" y="1139270"/>
                  </a:lnTo>
                  <a:lnTo>
                    <a:pt x="971390" y="1163235"/>
                  </a:lnTo>
                  <a:lnTo>
                    <a:pt x="986350" y="1167738"/>
                  </a:lnTo>
                  <a:lnTo>
                    <a:pt x="1013340" y="1172241"/>
                  </a:lnTo>
                  <a:lnTo>
                    <a:pt x="1071809" y="1175238"/>
                  </a:lnTo>
                  <a:lnTo>
                    <a:pt x="1191730" y="1175238"/>
                  </a:lnTo>
                  <a:lnTo>
                    <a:pt x="617593" y="0"/>
                  </a:lnTo>
                  <a:lnTo>
                    <a:pt x="353784" y="0"/>
                  </a:lnTo>
                  <a:lnTo>
                    <a:pt x="0" y="851455"/>
                  </a:lnTo>
                  <a:lnTo>
                    <a:pt x="0" y="857436"/>
                  </a:lnTo>
                  <a:lnTo>
                    <a:pt x="193378" y="801978"/>
                  </a:lnTo>
                  <a:lnTo>
                    <a:pt x="230851" y="789975"/>
                  </a:lnTo>
                  <a:lnTo>
                    <a:pt x="254830" y="779478"/>
                  </a:lnTo>
                  <a:lnTo>
                    <a:pt x="266833" y="770499"/>
                  </a:lnTo>
                  <a:lnTo>
                    <a:pt x="277331" y="758496"/>
                  </a:lnTo>
                  <a:lnTo>
                    <a:pt x="284804" y="742004"/>
                  </a:lnTo>
                  <a:lnTo>
                    <a:pt x="289307" y="731506"/>
                  </a:lnTo>
                  <a:lnTo>
                    <a:pt x="283312" y="731506"/>
                  </a:lnTo>
                  <a:close/>
                </a:path>
              </a:pathLst>
            </a:custGeom>
            <a:solidFill>
              <a:srgbClr val="4D9751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153">
              <a:extLst>
                <a:ext uri="{FF2B5EF4-FFF2-40B4-BE49-F238E27FC236}">
                  <a16:creationId xmlns:a16="http://schemas.microsoft.com/office/drawing/2014/main" id="{C7E184F6-4B4B-86CF-BE95-D3AD2CCAC1D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553525" y="3593642"/>
              <a:ext cx="548653" cy="372316"/>
            </a:xfrm>
            <a:custGeom>
              <a:avLst/>
              <a:gdLst>
                <a:gd name="connsiteX0" fmla="*/ 183287 w 548653"/>
                <a:gd name="connsiteY0" fmla="*/ 361867 h 372316"/>
                <a:gd name="connsiteX1" fmla="*/ 544151 w 548653"/>
                <a:gd name="connsiteY1" fmla="*/ 229359 h 372316"/>
                <a:gd name="connsiteX2" fmla="*/ 544151 w 548653"/>
                <a:gd name="connsiteY2" fmla="*/ 0 h 372316"/>
                <a:gd name="connsiteX3" fmla="*/ 548653 w 548653"/>
                <a:gd name="connsiteY3" fmla="*/ 0 h 372316"/>
                <a:gd name="connsiteX4" fmla="*/ 193377 w 548653"/>
                <a:gd name="connsiteY4" fmla="*/ 118416 h 372316"/>
                <a:gd name="connsiteX5" fmla="*/ 0 w 548653"/>
                <a:gd name="connsiteY5" fmla="*/ 154398 h 372316"/>
                <a:gd name="connsiteX6" fmla="*/ 75599 w 548653"/>
                <a:gd name="connsiteY6" fmla="*/ 346853 h 372316"/>
                <a:gd name="connsiteX7" fmla="*/ 183287 w 548653"/>
                <a:gd name="connsiteY7" fmla="*/ 361867 h 37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653" h="372316">
                  <a:moveTo>
                    <a:pt x="183287" y="361867"/>
                  </a:moveTo>
                  <a:lnTo>
                    <a:pt x="544151" y="229359"/>
                  </a:lnTo>
                  <a:lnTo>
                    <a:pt x="544151" y="0"/>
                  </a:lnTo>
                  <a:lnTo>
                    <a:pt x="548653" y="0"/>
                  </a:lnTo>
                  <a:lnTo>
                    <a:pt x="193377" y="118416"/>
                  </a:lnTo>
                  <a:cubicBezTo>
                    <a:pt x="147875" y="134963"/>
                    <a:pt x="48405" y="178594"/>
                    <a:pt x="0" y="154398"/>
                  </a:cubicBezTo>
                  <a:cubicBezTo>
                    <a:pt x="5167" y="198314"/>
                    <a:pt x="26407" y="300496"/>
                    <a:pt x="75599" y="346853"/>
                  </a:cubicBezTo>
                  <a:cubicBezTo>
                    <a:pt x="112937" y="382076"/>
                    <a:pt x="143453" y="374250"/>
                    <a:pt x="183287" y="361867"/>
                  </a:cubicBezTo>
                  <a:close/>
                </a:path>
              </a:pathLst>
            </a:custGeom>
            <a:solidFill>
              <a:srgbClr val="CC262D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41">
            <a:extLst>
              <a:ext uri="{FF2B5EF4-FFF2-40B4-BE49-F238E27FC236}">
                <a16:creationId xmlns:a16="http://schemas.microsoft.com/office/drawing/2014/main" id="{C727D77D-91A3-E16C-65A0-DE05D73DE75F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719897" y="4742490"/>
            <a:ext cx="1010714" cy="327898"/>
            <a:chOff x="723728" y="2833989"/>
            <a:chExt cx="5760719" cy="1868901"/>
          </a:xfrm>
        </p:grpSpPr>
        <p:sp>
          <p:nvSpPr>
            <p:cNvPr id="56" name="Freeform 155">
              <a:extLst>
                <a:ext uri="{FF2B5EF4-FFF2-40B4-BE49-F238E27FC236}">
                  <a16:creationId xmlns:a16="http://schemas.microsoft.com/office/drawing/2014/main" id="{0CF2ED25-5A77-3C3A-3C43-F951073D8F3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23728" y="2833989"/>
              <a:ext cx="5760719" cy="1868901"/>
            </a:xfrm>
            <a:custGeom>
              <a:avLst/>
              <a:gdLst>
                <a:gd name="connsiteX0" fmla="*/ 2497326 w 5760719"/>
                <a:gd name="connsiteY0" fmla="*/ 1837751 h 1868901"/>
                <a:gd name="connsiteX1" fmla="*/ 2027263 w 5760719"/>
                <a:gd name="connsiteY1" fmla="*/ 1837751 h 1868901"/>
                <a:gd name="connsiteX2" fmla="*/ 2321047 w 5760719"/>
                <a:gd name="connsiteY2" fmla="*/ 32262 h 1868901"/>
                <a:gd name="connsiteX3" fmla="*/ 2791158 w 5760719"/>
                <a:gd name="connsiteY3" fmla="*/ 32262 h 1868901"/>
                <a:gd name="connsiteX4" fmla="*/ 1631818 w 5760719"/>
                <a:gd name="connsiteY4" fmla="*/ 32262 h 1868901"/>
                <a:gd name="connsiteX5" fmla="*/ 1183681 w 5760719"/>
                <a:gd name="connsiteY5" fmla="*/ 1274091 h 1868901"/>
                <a:gd name="connsiteX6" fmla="*/ 1130653 w 5760719"/>
                <a:gd name="connsiteY6" fmla="*/ 1006677 h 1868901"/>
                <a:gd name="connsiteX7" fmla="*/ 1130701 w 5760719"/>
                <a:gd name="connsiteY7" fmla="*/ 1006774 h 1868901"/>
                <a:gd name="connsiteX8" fmla="*/ 972532 w 5760719"/>
                <a:gd name="connsiteY8" fmla="*/ 194825 h 1868901"/>
                <a:gd name="connsiteX9" fmla="*/ 749550 w 5760719"/>
                <a:gd name="connsiteY9" fmla="*/ 32262 h 1868901"/>
                <a:gd name="connsiteX10" fmla="*/ 8693 w 5760719"/>
                <a:gd name="connsiteY10" fmla="*/ 32262 h 1868901"/>
                <a:gd name="connsiteX11" fmla="*/ 0 w 5760719"/>
                <a:gd name="connsiteY11" fmla="*/ 62833 h 1868901"/>
                <a:gd name="connsiteX12" fmla="*/ 491699 w 5760719"/>
                <a:gd name="connsiteY12" fmla="*/ 269201 h 1868901"/>
                <a:gd name="connsiteX13" fmla="*/ 900088 w 5760719"/>
                <a:gd name="connsiteY13" fmla="*/ 1837799 h 1868901"/>
                <a:gd name="connsiteX14" fmla="*/ 1389856 w 5760719"/>
                <a:gd name="connsiteY14" fmla="*/ 1837799 h 1868901"/>
                <a:gd name="connsiteX15" fmla="*/ 2137716 w 5760719"/>
                <a:gd name="connsiteY15" fmla="*/ 32262 h 1868901"/>
                <a:gd name="connsiteX16" fmla="*/ 1631818 w 5760719"/>
                <a:gd name="connsiteY16" fmla="*/ 32262 h 1868901"/>
                <a:gd name="connsiteX17" fmla="*/ 5329101 w 5760719"/>
                <a:gd name="connsiteY17" fmla="*/ 1837751 h 1868901"/>
                <a:gd name="connsiteX18" fmla="*/ 5760720 w 5760719"/>
                <a:gd name="connsiteY18" fmla="*/ 1837751 h 1868901"/>
                <a:gd name="connsiteX19" fmla="*/ 5384399 w 5760719"/>
                <a:gd name="connsiteY19" fmla="*/ 32213 h 1868901"/>
                <a:gd name="connsiteX20" fmla="*/ 5006533 w 5760719"/>
                <a:gd name="connsiteY20" fmla="*/ 32213 h 1868901"/>
                <a:gd name="connsiteX21" fmla="*/ 4789541 w 5760719"/>
                <a:gd name="connsiteY21" fmla="*/ 166765 h 1868901"/>
                <a:gd name="connsiteX22" fmla="*/ 4088479 w 5760719"/>
                <a:gd name="connsiteY22" fmla="*/ 1837751 h 1868901"/>
                <a:gd name="connsiteX23" fmla="*/ 4578488 w 5760719"/>
                <a:gd name="connsiteY23" fmla="*/ 1837751 h 1868901"/>
                <a:gd name="connsiteX24" fmla="*/ 4676480 w 5760719"/>
                <a:gd name="connsiteY24" fmla="*/ 1569564 h 1868901"/>
                <a:gd name="connsiteX25" fmla="*/ 5274044 w 5760719"/>
                <a:gd name="connsiteY25" fmla="*/ 1569564 h 1868901"/>
                <a:gd name="connsiteX26" fmla="*/ 5329101 w 5760719"/>
                <a:gd name="connsiteY26" fmla="*/ 1837751 h 1868901"/>
                <a:gd name="connsiteX27" fmla="*/ 4811853 w 5760719"/>
                <a:gd name="connsiteY27" fmla="*/ 1199088 h 1868901"/>
                <a:gd name="connsiteX28" fmla="*/ 5058838 w 5760719"/>
                <a:gd name="connsiteY28" fmla="*/ 523429 h 1868901"/>
                <a:gd name="connsiteX29" fmla="*/ 5197785 w 5760719"/>
                <a:gd name="connsiteY29" fmla="*/ 1199088 h 1868901"/>
                <a:gd name="connsiteX30" fmla="*/ 4811853 w 5760719"/>
                <a:gd name="connsiteY30" fmla="*/ 1199088 h 1868901"/>
                <a:gd name="connsiteX31" fmla="*/ 4125232 w 5760719"/>
                <a:gd name="connsiteY31" fmla="*/ 466440 h 1868901"/>
                <a:gd name="connsiteX32" fmla="*/ 4192315 w 5760719"/>
                <a:gd name="connsiteY32" fmla="*/ 78722 h 1868901"/>
                <a:gd name="connsiteX33" fmla="*/ 3769534 w 5760719"/>
                <a:gd name="connsiteY33" fmla="*/ 0 h 1868901"/>
                <a:gd name="connsiteX34" fmla="*/ 2982312 w 5760719"/>
                <a:gd name="connsiteY34" fmla="*/ 597709 h 1868901"/>
                <a:gd name="connsiteX35" fmla="*/ 3632470 w 5760719"/>
                <a:gd name="connsiteY35" fmla="*/ 1314949 h 1868901"/>
                <a:gd name="connsiteX36" fmla="*/ 2856840 w 5760719"/>
                <a:gd name="connsiteY36" fmla="*/ 1361554 h 1868901"/>
                <a:gd name="connsiteX37" fmla="*/ 2786956 w 5760719"/>
                <a:gd name="connsiteY37" fmla="*/ 1766949 h 1868901"/>
                <a:gd name="connsiteX38" fmla="*/ 3317533 w 5760719"/>
                <a:gd name="connsiteY38" fmla="*/ 1868902 h 1868901"/>
                <a:gd name="connsiteX39" fmla="*/ 4122238 w 5760719"/>
                <a:gd name="connsiteY39" fmla="*/ 1250764 h 1868901"/>
                <a:gd name="connsiteX40" fmla="*/ 3466236 w 5760719"/>
                <a:gd name="connsiteY40" fmla="*/ 533523 h 1868901"/>
                <a:gd name="connsiteX41" fmla="*/ 4125232 w 5760719"/>
                <a:gd name="connsiteY41" fmla="*/ 466440 h 186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60719" h="1868900">
                  <a:moveTo>
                    <a:pt x="2497326" y="1837751"/>
                  </a:moveTo>
                  <a:lnTo>
                    <a:pt x="2027263" y="1837751"/>
                  </a:lnTo>
                  <a:lnTo>
                    <a:pt x="2321047" y="32262"/>
                  </a:lnTo>
                  <a:lnTo>
                    <a:pt x="2791158" y="32262"/>
                  </a:lnTo>
                  <a:close/>
                  <a:moveTo>
                    <a:pt x="1631818" y="32262"/>
                  </a:moveTo>
                  <a:lnTo>
                    <a:pt x="1183681" y="1274091"/>
                  </a:lnTo>
                  <a:lnTo>
                    <a:pt x="1130653" y="1006677"/>
                  </a:lnTo>
                  <a:lnTo>
                    <a:pt x="1130701" y="1006774"/>
                  </a:lnTo>
                  <a:lnTo>
                    <a:pt x="972532" y="194825"/>
                  </a:lnTo>
                  <a:cubicBezTo>
                    <a:pt x="972532" y="194825"/>
                    <a:pt x="953407" y="32262"/>
                    <a:pt x="749550" y="32262"/>
                  </a:cubicBezTo>
                  <a:lnTo>
                    <a:pt x="8693" y="32262"/>
                  </a:lnTo>
                  <a:lnTo>
                    <a:pt x="0" y="62833"/>
                  </a:lnTo>
                  <a:cubicBezTo>
                    <a:pt x="0" y="62833"/>
                    <a:pt x="226555" y="109970"/>
                    <a:pt x="491699" y="269201"/>
                  </a:cubicBezTo>
                  <a:lnTo>
                    <a:pt x="900088" y="1837799"/>
                  </a:lnTo>
                  <a:lnTo>
                    <a:pt x="1389856" y="1837799"/>
                  </a:lnTo>
                  <a:lnTo>
                    <a:pt x="2137716" y="32262"/>
                  </a:lnTo>
                  <a:lnTo>
                    <a:pt x="1631818" y="32262"/>
                  </a:lnTo>
                  <a:close/>
                  <a:moveTo>
                    <a:pt x="5329101" y="1837751"/>
                  </a:moveTo>
                  <a:lnTo>
                    <a:pt x="5760720" y="1837751"/>
                  </a:lnTo>
                  <a:lnTo>
                    <a:pt x="5384399" y="32213"/>
                  </a:lnTo>
                  <a:lnTo>
                    <a:pt x="5006533" y="32213"/>
                  </a:lnTo>
                  <a:cubicBezTo>
                    <a:pt x="4832041" y="32213"/>
                    <a:pt x="4789541" y="166765"/>
                    <a:pt x="4789541" y="166765"/>
                  </a:cubicBezTo>
                  <a:lnTo>
                    <a:pt x="4088479" y="1837751"/>
                  </a:lnTo>
                  <a:lnTo>
                    <a:pt x="4578488" y="1837751"/>
                  </a:lnTo>
                  <a:lnTo>
                    <a:pt x="4676480" y="1569564"/>
                  </a:lnTo>
                  <a:lnTo>
                    <a:pt x="5274044" y="1569564"/>
                  </a:lnTo>
                  <a:lnTo>
                    <a:pt x="5329101" y="1837751"/>
                  </a:lnTo>
                  <a:close/>
                  <a:moveTo>
                    <a:pt x="4811853" y="1199088"/>
                  </a:moveTo>
                  <a:lnTo>
                    <a:pt x="5058838" y="523429"/>
                  </a:lnTo>
                  <a:lnTo>
                    <a:pt x="5197785" y="1199088"/>
                  </a:lnTo>
                  <a:lnTo>
                    <a:pt x="4811853" y="1199088"/>
                  </a:lnTo>
                  <a:close/>
                  <a:moveTo>
                    <a:pt x="4125232" y="466440"/>
                  </a:moveTo>
                  <a:lnTo>
                    <a:pt x="4192315" y="78722"/>
                  </a:lnTo>
                  <a:cubicBezTo>
                    <a:pt x="4192315" y="78722"/>
                    <a:pt x="3985319" y="0"/>
                    <a:pt x="3769534" y="0"/>
                  </a:cubicBezTo>
                  <a:cubicBezTo>
                    <a:pt x="3536265" y="0"/>
                    <a:pt x="2982312" y="101952"/>
                    <a:pt x="2982312" y="597709"/>
                  </a:cubicBezTo>
                  <a:cubicBezTo>
                    <a:pt x="2982312" y="1064149"/>
                    <a:pt x="3632470" y="1069944"/>
                    <a:pt x="3632470" y="1314949"/>
                  </a:cubicBezTo>
                  <a:cubicBezTo>
                    <a:pt x="3632470" y="1559954"/>
                    <a:pt x="3049299" y="1516053"/>
                    <a:pt x="2856840" y="1361554"/>
                  </a:cubicBezTo>
                  <a:lnTo>
                    <a:pt x="2786956" y="1766949"/>
                  </a:lnTo>
                  <a:cubicBezTo>
                    <a:pt x="2786956" y="1766949"/>
                    <a:pt x="2996850" y="1868902"/>
                    <a:pt x="3317533" y="1868902"/>
                  </a:cubicBezTo>
                  <a:cubicBezTo>
                    <a:pt x="3638314" y="1868902"/>
                    <a:pt x="4122238" y="1702812"/>
                    <a:pt x="4122238" y="1250764"/>
                  </a:cubicBezTo>
                  <a:cubicBezTo>
                    <a:pt x="4122238" y="781329"/>
                    <a:pt x="3466236" y="737621"/>
                    <a:pt x="3466236" y="533523"/>
                  </a:cubicBezTo>
                  <a:cubicBezTo>
                    <a:pt x="3466285" y="329377"/>
                    <a:pt x="3924080" y="355602"/>
                    <a:pt x="4125232" y="466440"/>
                  </a:cubicBezTo>
                  <a:close/>
                </a:path>
              </a:pathLst>
            </a:custGeom>
            <a:solidFill>
              <a:srgbClr val="2566AF"/>
            </a:solidFill>
            <a:ln w="48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156">
              <a:extLst>
                <a:ext uri="{FF2B5EF4-FFF2-40B4-BE49-F238E27FC236}">
                  <a16:creationId xmlns:a16="http://schemas.microsoft.com/office/drawing/2014/main" id="{EEE0F7F0-5A57-6BF8-DC34-46B58D8A707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23728" y="2866202"/>
              <a:ext cx="1130700" cy="974512"/>
            </a:xfrm>
            <a:custGeom>
              <a:avLst/>
              <a:gdLst>
                <a:gd name="connsiteX0" fmla="*/ 1130701 w 1130700"/>
                <a:gd name="connsiteY0" fmla="*/ 974512 h 974512"/>
                <a:gd name="connsiteX1" fmla="*/ 972532 w 1130700"/>
                <a:gd name="connsiteY1" fmla="*/ 162563 h 974512"/>
                <a:gd name="connsiteX2" fmla="*/ 749550 w 1130700"/>
                <a:gd name="connsiteY2" fmla="*/ 0 h 974512"/>
                <a:gd name="connsiteX3" fmla="*/ 8693 w 1130700"/>
                <a:gd name="connsiteY3" fmla="*/ 0 h 974512"/>
                <a:gd name="connsiteX4" fmla="*/ 0 w 1130700"/>
                <a:gd name="connsiteY4" fmla="*/ 30571 h 974512"/>
                <a:gd name="connsiteX5" fmla="*/ 697632 w 1130700"/>
                <a:gd name="connsiteY5" fmla="*/ 380860 h 974512"/>
                <a:gd name="connsiteX6" fmla="*/ 1130701 w 1130700"/>
                <a:gd name="connsiteY6" fmla="*/ 974512 h 97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700" h="974512">
                  <a:moveTo>
                    <a:pt x="1130701" y="974512"/>
                  </a:moveTo>
                  <a:lnTo>
                    <a:pt x="972532" y="162563"/>
                  </a:lnTo>
                  <a:cubicBezTo>
                    <a:pt x="972532" y="162563"/>
                    <a:pt x="953407" y="0"/>
                    <a:pt x="749550" y="0"/>
                  </a:cubicBezTo>
                  <a:lnTo>
                    <a:pt x="8693" y="0"/>
                  </a:lnTo>
                  <a:lnTo>
                    <a:pt x="0" y="30571"/>
                  </a:lnTo>
                  <a:cubicBezTo>
                    <a:pt x="0" y="30571"/>
                    <a:pt x="356085" y="104367"/>
                    <a:pt x="697632" y="380860"/>
                  </a:cubicBezTo>
                  <a:cubicBezTo>
                    <a:pt x="1024208" y="645135"/>
                    <a:pt x="1130701" y="974512"/>
                    <a:pt x="1130701" y="974512"/>
                  </a:cubicBezTo>
                  <a:close/>
                </a:path>
              </a:pathLst>
            </a:custGeom>
            <a:solidFill>
              <a:srgbClr val="E6A540"/>
            </a:solidFill>
            <a:ln w="48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8" name="Graphic 44">
            <a:extLst>
              <a:ext uri="{FF2B5EF4-FFF2-40B4-BE49-F238E27FC236}">
                <a16:creationId xmlns:a16="http://schemas.microsoft.com/office/drawing/2014/main" id="{A7DDA159-F8CE-71BF-40BB-81204E18284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9591257" y="2464957"/>
            <a:ext cx="1645920" cy="214189"/>
          </a:xfrm>
          <a:prstGeom prst="rect">
            <a:avLst/>
          </a:prstGeom>
        </p:spPr>
      </p:pic>
      <p:pic>
        <p:nvPicPr>
          <p:cNvPr id="59" name="Graphic 45">
            <a:extLst>
              <a:ext uri="{FF2B5EF4-FFF2-40B4-BE49-F238E27FC236}">
                <a16:creationId xmlns:a16="http://schemas.microsoft.com/office/drawing/2014/main" id="{12300BB4-1CBE-E980-35BA-3E745F830AD6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8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0007202" y="5358414"/>
            <a:ext cx="814030" cy="433715"/>
          </a:xfrm>
          <a:prstGeom prst="rect">
            <a:avLst/>
          </a:prstGeom>
        </p:spPr>
      </p:pic>
      <p:sp>
        <p:nvSpPr>
          <p:cNvPr id="60" name="Freeform 168">
            <a:extLst>
              <a:ext uri="{FF2B5EF4-FFF2-40B4-BE49-F238E27FC236}">
                <a16:creationId xmlns:a16="http://schemas.microsoft.com/office/drawing/2014/main" id="{57788E17-79C2-DEEB-B968-338A4E258BA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591257" y="4469494"/>
            <a:ext cx="1619653" cy="266442"/>
          </a:xfrm>
          <a:custGeom>
            <a:avLst/>
            <a:gdLst>
              <a:gd name="connsiteX0" fmla="*/ 191686 w 1619653"/>
              <a:gd name="connsiteY0" fmla="*/ 252883 h 266442"/>
              <a:gd name="connsiteX1" fmla="*/ 154444 w 1619653"/>
              <a:gd name="connsiteY1" fmla="*/ 138018 h 266442"/>
              <a:gd name="connsiteX2" fmla="*/ 154503 w 1619653"/>
              <a:gd name="connsiteY2" fmla="*/ 132015 h 266442"/>
              <a:gd name="connsiteX3" fmla="*/ 154520 w 1619653"/>
              <a:gd name="connsiteY3" fmla="*/ 132040 h 266442"/>
              <a:gd name="connsiteX4" fmla="*/ 50674 w 1619653"/>
              <a:gd name="connsiteY4" fmla="*/ 66613 h 266442"/>
              <a:gd name="connsiteX5" fmla="*/ 50503 w 1619653"/>
              <a:gd name="connsiteY5" fmla="*/ 66971 h 266442"/>
              <a:gd name="connsiteX6" fmla="*/ 27580 w 1619653"/>
              <a:gd name="connsiteY6" fmla="*/ 128424 h 266442"/>
              <a:gd name="connsiteX7" fmla="*/ 191302 w 1619653"/>
              <a:gd name="connsiteY7" fmla="*/ 252815 h 266442"/>
              <a:gd name="connsiteX8" fmla="*/ 191686 w 1619653"/>
              <a:gd name="connsiteY8" fmla="*/ 252883 h 266442"/>
              <a:gd name="connsiteX9" fmla="*/ 0 w 1619653"/>
              <a:gd name="connsiteY9" fmla="*/ 133217 h 266442"/>
              <a:gd name="connsiteX10" fmla="*/ 204495 w 1619653"/>
              <a:gd name="connsiteY10" fmla="*/ 0 h 266442"/>
              <a:gd name="connsiteX11" fmla="*/ 408998 w 1619653"/>
              <a:gd name="connsiteY11" fmla="*/ 133217 h 266442"/>
              <a:gd name="connsiteX12" fmla="*/ 204495 w 1619653"/>
              <a:gd name="connsiteY12" fmla="*/ 266443 h 266442"/>
              <a:gd name="connsiteX13" fmla="*/ 0 w 1619653"/>
              <a:gd name="connsiteY13" fmla="*/ 133217 h 266442"/>
              <a:gd name="connsiteX14" fmla="*/ 204503 w 1619653"/>
              <a:gd name="connsiteY14" fmla="*/ 19222 h 266442"/>
              <a:gd name="connsiteX15" fmla="*/ 251732 w 1619653"/>
              <a:gd name="connsiteY15" fmla="*/ 98457 h 266442"/>
              <a:gd name="connsiteX16" fmla="*/ 251749 w 1619653"/>
              <a:gd name="connsiteY16" fmla="*/ 98380 h 266442"/>
              <a:gd name="connsiteX17" fmla="*/ 323871 w 1619653"/>
              <a:gd name="connsiteY17" fmla="*/ 58818 h 266442"/>
              <a:gd name="connsiteX18" fmla="*/ 204503 w 1619653"/>
              <a:gd name="connsiteY18" fmla="*/ 15768 h 266442"/>
              <a:gd name="connsiteX19" fmla="*/ 85144 w 1619653"/>
              <a:gd name="connsiteY19" fmla="*/ 58818 h 266442"/>
              <a:gd name="connsiteX20" fmla="*/ 157258 w 1619653"/>
              <a:gd name="connsiteY20" fmla="*/ 98380 h 266442"/>
              <a:gd name="connsiteX21" fmla="*/ 157283 w 1619653"/>
              <a:gd name="connsiteY21" fmla="*/ 98457 h 266442"/>
              <a:gd name="connsiteX22" fmla="*/ 204503 w 1619653"/>
              <a:gd name="connsiteY22" fmla="*/ 19222 h 266442"/>
              <a:gd name="connsiteX23" fmla="*/ 217705 w 1619653"/>
              <a:gd name="connsiteY23" fmla="*/ 252806 h 266442"/>
              <a:gd name="connsiteX24" fmla="*/ 381436 w 1619653"/>
              <a:gd name="connsiteY24" fmla="*/ 128416 h 266442"/>
              <a:gd name="connsiteX25" fmla="*/ 358512 w 1619653"/>
              <a:gd name="connsiteY25" fmla="*/ 66962 h 266442"/>
              <a:gd name="connsiteX26" fmla="*/ 358333 w 1619653"/>
              <a:gd name="connsiteY26" fmla="*/ 66604 h 266442"/>
              <a:gd name="connsiteX27" fmla="*/ 254487 w 1619653"/>
              <a:gd name="connsiteY27" fmla="*/ 132032 h 266442"/>
              <a:gd name="connsiteX28" fmla="*/ 254512 w 1619653"/>
              <a:gd name="connsiteY28" fmla="*/ 132006 h 266442"/>
              <a:gd name="connsiteX29" fmla="*/ 254572 w 1619653"/>
              <a:gd name="connsiteY29" fmla="*/ 138010 h 266442"/>
              <a:gd name="connsiteX30" fmla="*/ 217330 w 1619653"/>
              <a:gd name="connsiteY30" fmla="*/ 252875 h 266442"/>
              <a:gd name="connsiteX31" fmla="*/ 217705 w 1619653"/>
              <a:gd name="connsiteY31" fmla="*/ 252806 h 266442"/>
              <a:gd name="connsiteX32" fmla="*/ 204503 w 1619653"/>
              <a:gd name="connsiteY32" fmla="*/ 101876 h 266442"/>
              <a:gd name="connsiteX33" fmla="*/ 232859 w 1619653"/>
              <a:gd name="connsiteY33" fmla="*/ 100665 h 266442"/>
              <a:gd name="connsiteX34" fmla="*/ 232851 w 1619653"/>
              <a:gd name="connsiteY34" fmla="*/ 100674 h 266442"/>
              <a:gd name="connsiteX35" fmla="*/ 204512 w 1619653"/>
              <a:gd name="connsiteY35" fmla="*/ 50213 h 266442"/>
              <a:gd name="connsiteX36" fmla="*/ 176173 w 1619653"/>
              <a:gd name="connsiteY36" fmla="*/ 100674 h 266442"/>
              <a:gd name="connsiteX37" fmla="*/ 176165 w 1619653"/>
              <a:gd name="connsiteY37" fmla="*/ 100665 h 266442"/>
              <a:gd name="connsiteX38" fmla="*/ 204503 w 1619653"/>
              <a:gd name="connsiteY38" fmla="*/ 101876 h 266442"/>
              <a:gd name="connsiteX39" fmla="*/ 204503 w 1619653"/>
              <a:gd name="connsiteY39" fmla="*/ 211428 h 266442"/>
              <a:gd name="connsiteX40" fmla="*/ 235025 w 1619653"/>
              <a:gd name="connsiteY40" fmla="*/ 134428 h 266442"/>
              <a:gd name="connsiteX41" fmla="*/ 235111 w 1619653"/>
              <a:gd name="connsiteY41" fmla="*/ 134454 h 266442"/>
              <a:gd name="connsiteX42" fmla="*/ 173905 w 1619653"/>
              <a:gd name="connsiteY42" fmla="*/ 134454 h 266442"/>
              <a:gd name="connsiteX43" fmla="*/ 173990 w 1619653"/>
              <a:gd name="connsiteY43" fmla="*/ 134428 h 266442"/>
              <a:gd name="connsiteX44" fmla="*/ 204503 w 1619653"/>
              <a:gd name="connsiteY44" fmla="*/ 211428 h 266442"/>
              <a:gd name="connsiteX45" fmla="*/ 1043513 w 1619653"/>
              <a:gd name="connsiteY45" fmla="*/ 133217 h 266442"/>
              <a:gd name="connsiteX46" fmla="*/ 1145330 w 1619653"/>
              <a:gd name="connsiteY46" fmla="*/ 31400 h 266442"/>
              <a:gd name="connsiteX47" fmla="*/ 1247164 w 1619653"/>
              <a:gd name="connsiteY47" fmla="*/ 133217 h 266442"/>
              <a:gd name="connsiteX48" fmla="*/ 1145330 w 1619653"/>
              <a:gd name="connsiteY48" fmla="*/ 235034 h 266442"/>
              <a:gd name="connsiteX49" fmla="*/ 1043513 w 1619653"/>
              <a:gd name="connsiteY49" fmla="*/ 133217 h 266442"/>
              <a:gd name="connsiteX50" fmla="*/ 1145330 w 1619653"/>
              <a:gd name="connsiteY50" fmla="*/ 197698 h 266442"/>
              <a:gd name="connsiteX51" fmla="*/ 1202195 w 1619653"/>
              <a:gd name="connsiteY51" fmla="*/ 133209 h 266442"/>
              <a:gd name="connsiteX52" fmla="*/ 1145330 w 1619653"/>
              <a:gd name="connsiteY52" fmla="*/ 68728 h 266442"/>
              <a:gd name="connsiteX53" fmla="*/ 1088482 w 1619653"/>
              <a:gd name="connsiteY53" fmla="*/ 133209 h 266442"/>
              <a:gd name="connsiteX54" fmla="*/ 1145330 w 1619653"/>
              <a:gd name="connsiteY54" fmla="*/ 197698 h 266442"/>
              <a:gd name="connsiteX55" fmla="*/ 1362702 w 1619653"/>
              <a:gd name="connsiteY55" fmla="*/ 73819 h 266442"/>
              <a:gd name="connsiteX56" fmla="*/ 1362702 w 1619653"/>
              <a:gd name="connsiteY56" fmla="*/ 230412 h 266442"/>
              <a:gd name="connsiteX57" fmla="*/ 1319789 w 1619653"/>
              <a:gd name="connsiteY57" fmla="*/ 230412 h 266442"/>
              <a:gd name="connsiteX58" fmla="*/ 1319789 w 1619653"/>
              <a:gd name="connsiteY58" fmla="*/ 73819 h 266442"/>
              <a:gd name="connsiteX59" fmla="*/ 1319943 w 1619653"/>
              <a:gd name="connsiteY59" fmla="*/ 73819 h 266442"/>
              <a:gd name="connsiteX60" fmla="*/ 1259948 w 1619653"/>
              <a:gd name="connsiteY60" fmla="*/ 73819 h 266442"/>
              <a:gd name="connsiteX61" fmla="*/ 1259948 w 1619653"/>
              <a:gd name="connsiteY61" fmla="*/ 38419 h 266442"/>
              <a:gd name="connsiteX62" fmla="*/ 1422544 w 1619653"/>
              <a:gd name="connsiteY62" fmla="*/ 38419 h 266442"/>
              <a:gd name="connsiteX63" fmla="*/ 1422544 w 1619653"/>
              <a:gd name="connsiteY63" fmla="*/ 73819 h 266442"/>
              <a:gd name="connsiteX64" fmla="*/ 1362702 w 1619653"/>
              <a:gd name="connsiteY64" fmla="*/ 73819 h 266442"/>
              <a:gd name="connsiteX65" fmla="*/ 1474446 w 1619653"/>
              <a:gd name="connsiteY65" fmla="*/ 187217 h 266442"/>
              <a:gd name="connsiteX66" fmla="*/ 1474412 w 1619653"/>
              <a:gd name="connsiteY66" fmla="*/ 187260 h 266442"/>
              <a:gd name="connsiteX67" fmla="*/ 1457953 w 1619653"/>
              <a:gd name="connsiteY67" fmla="*/ 230420 h 266442"/>
              <a:gd name="connsiteX68" fmla="*/ 1407833 w 1619653"/>
              <a:gd name="connsiteY68" fmla="*/ 230420 h 266442"/>
              <a:gd name="connsiteX69" fmla="*/ 1487050 w 1619653"/>
              <a:gd name="connsiteY69" fmla="*/ 38419 h 266442"/>
              <a:gd name="connsiteX70" fmla="*/ 1540453 w 1619653"/>
              <a:gd name="connsiteY70" fmla="*/ 38419 h 266442"/>
              <a:gd name="connsiteX71" fmla="*/ 1619654 w 1619653"/>
              <a:gd name="connsiteY71" fmla="*/ 230420 h 266442"/>
              <a:gd name="connsiteX72" fmla="*/ 1569551 w 1619653"/>
              <a:gd name="connsiteY72" fmla="*/ 230420 h 266442"/>
              <a:gd name="connsiteX73" fmla="*/ 1553092 w 1619653"/>
              <a:gd name="connsiteY73" fmla="*/ 187260 h 266442"/>
              <a:gd name="connsiteX74" fmla="*/ 1553041 w 1619653"/>
              <a:gd name="connsiteY74" fmla="*/ 187217 h 266442"/>
              <a:gd name="connsiteX75" fmla="*/ 1474446 w 1619653"/>
              <a:gd name="connsiteY75" fmla="*/ 187217 h 266442"/>
              <a:gd name="connsiteX76" fmla="*/ 1513752 w 1619653"/>
              <a:gd name="connsiteY76" fmla="*/ 154810 h 266442"/>
              <a:gd name="connsiteX77" fmla="*/ 1540752 w 1619653"/>
              <a:gd name="connsiteY77" fmla="*/ 154810 h 266442"/>
              <a:gd name="connsiteX78" fmla="*/ 1540735 w 1619653"/>
              <a:gd name="connsiteY78" fmla="*/ 154819 h 266442"/>
              <a:gd name="connsiteX79" fmla="*/ 1513931 w 1619653"/>
              <a:gd name="connsiteY79" fmla="*/ 84547 h 266442"/>
              <a:gd name="connsiteX80" fmla="*/ 1513564 w 1619653"/>
              <a:gd name="connsiteY80" fmla="*/ 84547 h 266442"/>
              <a:gd name="connsiteX81" fmla="*/ 1486760 w 1619653"/>
              <a:gd name="connsiteY81" fmla="*/ 154819 h 266442"/>
              <a:gd name="connsiteX82" fmla="*/ 1486743 w 1619653"/>
              <a:gd name="connsiteY82" fmla="*/ 154810 h 266442"/>
              <a:gd name="connsiteX83" fmla="*/ 1513752 w 1619653"/>
              <a:gd name="connsiteY83" fmla="*/ 154810 h 266442"/>
              <a:gd name="connsiteX84" fmla="*/ 571868 w 1619653"/>
              <a:gd name="connsiteY84" fmla="*/ 73819 h 266442"/>
              <a:gd name="connsiteX85" fmla="*/ 571868 w 1619653"/>
              <a:gd name="connsiteY85" fmla="*/ 230412 h 266442"/>
              <a:gd name="connsiteX86" fmla="*/ 528963 w 1619653"/>
              <a:gd name="connsiteY86" fmla="*/ 230412 h 266442"/>
              <a:gd name="connsiteX87" fmla="*/ 528963 w 1619653"/>
              <a:gd name="connsiteY87" fmla="*/ 73819 h 266442"/>
              <a:gd name="connsiteX88" fmla="*/ 529116 w 1619653"/>
              <a:gd name="connsiteY88" fmla="*/ 73819 h 266442"/>
              <a:gd name="connsiteX89" fmla="*/ 469113 w 1619653"/>
              <a:gd name="connsiteY89" fmla="*/ 73819 h 266442"/>
              <a:gd name="connsiteX90" fmla="*/ 469113 w 1619653"/>
              <a:gd name="connsiteY90" fmla="*/ 38419 h 266442"/>
              <a:gd name="connsiteX91" fmla="*/ 631718 w 1619653"/>
              <a:gd name="connsiteY91" fmla="*/ 38419 h 266442"/>
              <a:gd name="connsiteX92" fmla="*/ 631718 w 1619653"/>
              <a:gd name="connsiteY92" fmla="*/ 73819 h 266442"/>
              <a:gd name="connsiteX93" fmla="*/ 571868 w 1619653"/>
              <a:gd name="connsiteY93" fmla="*/ 73819 h 266442"/>
              <a:gd name="connsiteX94" fmla="*/ 642693 w 1619653"/>
              <a:gd name="connsiteY94" fmla="*/ 133217 h 266442"/>
              <a:gd name="connsiteX95" fmla="*/ 744527 w 1619653"/>
              <a:gd name="connsiteY95" fmla="*/ 31400 h 266442"/>
              <a:gd name="connsiteX96" fmla="*/ 846353 w 1619653"/>
              <a:gd name="connsiteY96" fmla="*/ 133217 h 266442"/>
              <a:gd name="connsiteX97" fmla="*/ 744527 w 1619653"/>
              <a:gd name="connsiteY97" fmla="*/ 235034 h 266442"/>
              <a:gd name="connsiteX98" fmla="*/ 642693 w 1619653"/>
              <a:gd name="connsiteY98" fmla="*/ 133217 h 266442"/>
              <a:gd name="connsiteX99" fmla="*/ 744527 w 1619653"/>
              <a:gd name="connsiteY99" fmla="*/ 197698 h 266442"/>
              <a:gd name="connsiteX100" fmla="*/ 801384 w 1619653"/>
              <a:gd name="connsiteY100" fmla="*/ 133209 h 266442"/>
              <a:gd name="connsiteX101" fmla="*/ 744527 w 1619653"/>
              <a:gd name="connsiteY101" fmla="*/ 68728 h 266442"/>
              <a:gd name="connsiteX102" fmla="*/ 687671 w 1619653"/>
              <a:gd name="connsiteY102" fmla="*/ 133209 h 266442"/>
              <a:gd name="connsiteX103" fmla="*/ 744527 w 1619653"/>
              <a:gd name="connsiteY103" fmla="*/ 197698 h 266442"/>
              <a:gd name="connsiteX104" fmla="*/ 944920 w 1619653"/>
              <a:gd name="connsiteY104" fmla="*/ 230412 h 266442"/>
              <a:gd name="connsiteX105" fmla="*/ 966675 w 1619653"/>
              <a:gd name="connsiteY105" fmla="*/ 230412 h 266442"/>
              <a:gd name="connsiteX106" fmla="*/ 966675 w 1619653"/>
              <a:gd name="connsiteY106" fmla="*/ 157514 h 266442"/>
              <a:gd name="connsiteX107" fmla="*/ 1041526 w 1619653"/>
              <a:gd name="connsiteY107" fmla="*/ 38419 h 266442"/>
              <a:gd name="connsiteX108" fmla="*/ 991424 w 1619653"/>
              <a:gd name="connsiteY108" fmla="*/ 38419 h 266442"/>
              <a:gd name="connsiteX109" fmla="*/ 944920 w 1619653"/>
              <a:gd name="connsiteY109" fmla="*/ 119120 h 266442"/>
              <a:gd name="connsiteX110" fmla="*/ 898434 w 1619653"/>
              <a:gd name="connsiteY110" fmla="*/ 38419 h 266442"/>
              <a:gd name="connsiteX111" fmla="*/ 848331 w 1619653"/>
              <a:gd name="connsiteY111" fmla="*/ 38419 h 266442"/>
              <a:gd name="connsiteX112" fmla="*/ 923174 w 1619653"/>
              <a:gd name="connsiteY112" fmla="*/ 157514 h 266442"/>
              <a:gd name="connsiteX113" fmla="*/ 923174 w 1619653"/>
              <a:gd name="connsiteY113" fmla="*/ 230412 h 266442"/>
              <a:gd name="connsiteX114" fmla="*/ 944920 w 1619653"/>
              <a:gd name="connsiteY114" fmla="*/ 230412 h 26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619653" h="266442">
                <a:moveTo>
                  <a:pt x="191686" y="252883"/>
                </a:moveTo>
                <a:cubicBezTo>
                  <a:pt x="170246" y="239451"/>
                  <a:pt x="154444" y="193101"/>
                  <a:pt x="154444" y="138018"/>
                </a:cubicBezTo>
                <a:cubicBezTo>
                  <a:pt x="154444" y="135997"/>
                  <a:pt x="154452" y="134002"/>
                  <a:pt x="154503" y="132015"/>
                </a:cubicBezTo>
                <a:lnTo>
                  <a:pt x="154520" y="132040"/>
                </a:lnTo>
                <a:cubicBezTo>
                  <a:pt x="94875" y="122668"/>
                  <a:pt x="51783" y="96990"/>
                  <a:pt x="50674" y="66613"/>
                </a:cubicBezTo>
                <a:lnTo>
                  <a:pt x="50503" y="66971"/>
                </a:lnTo>
                <a:cubicBezTo>
                  <a:pt x="35912" y="85110"/>
                  <a:pt x="27580" y="106081"/>
                  <a:pt x="27580" y="128424"/>
                </a:cubicBezTo>
                <a:cubicBezTo>
                  <a:pt x="27580" y="194176"/>
                  <a:pt x="99753" y="248048"/>
                  <a:pt x="191302" y="252815"/>
                </a:cubicBezTo>
                <a:lnTo>
                  <a:pt x="191686" y="252883"/>
                </a:lnTo>
                <a:close/>
                <a:moveTo>
                  <a:pt x="0" y="133217"/>
                </a:moveTo>
                <a:cubicBezTo>
                  <a:pt x="0" y="59654"/>
                  <a:pt x="91557" y="0"/>
                  <a:pt x="204495" y="0"/>
                </a:cubicBezTo>
                <a:cubicBezTo>
                  <a:pt x="317441" y="0"/>
                  <a:pt x="408998" y="59654"/>
                  <a:pt x="408998" y="133217"/>
                </a:cubicBezTo>
                <a:cubicBezTo>
                  <a:pt x="408998" y="206789"/>
                  <a:pt x="317441" y="266443"/>
                  <a:pt x="204495" y="266443"/>
                </a:cubicBezTo>
                <a:cubicBezTo>
                  <a:pt x="91557" y="266443"/>
                  <a:pt x="0" y="206789"/>
                  <a:pt x="0" y="133217"/>
                </a:cubicBezTo>
                <a:close/>
                <a:moveTo>
                  <a:pt x="204503" y="19222"/>
                </a:moveTo>
                <a:cubicBezTo>
                  <a:pt x="226310" y="19222"/>
                  <a:pt x="244858" y="52303"/>
                  <a:pt x="251732" y="98457"/>
                </a:cubicBezTo>
                <a:lnTo>
                  <a:pt x="251749" y="98380"/>
                </a:lnTo>
                <a:cubicBezTo>
                  <a:pt x="294176" y="91779"/>
                  <a:pt x="323871" y="76548"/>
                  <a:pt x="323871" y="58818"/>
                </a:cubicBezTo>
                <a:cubicBezTo>
                  <a:pt x="323871" y="35033"/>
                  <a:pt x="270426" y="15768"/>
                  <a:pt x="204503" y="15768"/>
                </a:cubicBezTo>
                <a:cubicBezTo>
                  <a:pt x="138590" y="15768"/>
                  <a:pt x="85144" y="35033"/>
                  <a:pt x="85144" y="58818"/>
                </a:cubicBezTo>
                <a:cubicBezTo>
                  <a:pt x="85144" y="76548"/>
                  <a:pt x="114839" y="91771"/>
                  <a:pt x="157258" y="98380"/>
                </a:cubicBezTo>
                <a:lnTo>
                  <a:pt x="157283" y="98457"/>
                </a:lnTo>
                <a:cubicBezTo>
                  <a:pt x="164157" y="52303"/>
                  <a:pt x="182706" y="19222"/>
                  <a:pt x="204503" y="19222"/>
                </a:cubicBezTo>
                <a:close/>
                <a:moveTo>
                  <a:pt x="217705" y="252806"/>
                </a:moveTo>
                <a:cubicBezTo>
                  <a:pt x="309254" y="248039"/>
                  <a:pt x="381436" y="194167"/>
                  <a:pt x="381436" y="128416"/>
                </a:cubicBezTo>
                <a:cubicBezTo>
                  <a:pt x="381436" y="106072"/>
                  <a:pt x="373095" y="85102"/>
                  <a:pt x="358512" y="66962"/>
                </a:cubicBezTo>
                <a:lnTo>
                  <a:pt x="358333" y="66604"/>
                </a:lnTo>
                <a:cubicBezTo>
                  <a:pt x="357233" y="96981"/>
                  <a:pt x="314140" y="122659"/>
                  <a:pt x="254487" y="132032"/>
                </a:cubicBezTo>
                <a:lnTo>
                  <a:pt x="254512" y="132006"/>
                </a:lnTo>
                <a:cubicBezTo>
                  <a:pt x="254555" y="133993"/>
                  <a:pt x="254572" y="135989"/>
                  <a:pt x="254572" y="138010"/>
                </a:cubicBezTo>
                <a:cubicBezTo>
                  <a:pt x="254572" y="193093"/>
                  <a:pt x="238761" y="239443"/>
                  <a:pt x="217330" y="252875"/>
                </a:cubicBezTo>
                <a:lnTo>
                  <a:pt x="217705" y="252806"/>
                </a:lnTo>
                <a:close/>
                <a:moveTo>
                  <a:pt x="204503" y="101876"/>
                </a:moveTo>
                <a:cubicBezTo>
                  <a:pt x="213969" y="101888"/>
                  <a:pt x="223430" y="101483"/>
                  <a:pt x="232859" y="100665"/>
                </a:cubicBezTo>
                <a:lnTo>
                  <a:pt x="232851" y="100674"/>
                </a:lnTo>
                <a:cubicBezTo>
                  <a:pt x="228331" y="71099"/>
                  <a:pt x="217347" y="50213"/>
                  <a:pt x="204512" y="50213"/>
                </a:cubicBezTo>
                <a:cubicBezTo>
                  <a:pt x="191677" y="50213"/>
                  <a:pt x="180702" y="71099"/>
                  <a:pt x="176173" y="100674"/>
                </a:cubicBezTo>
                <a:lnTo>
                  <a:pt x="176165" y="100665"/>
                </a:lnTo>
                <a:cubicBezTo>
                  <a:pt x="185589" y="101480"/>
                  <a:pt x="195044" y="101883"/>
                  <a:pt x="204503" y="101876"/>
                </a:cubicBezTo>
                <a:close/>
                <a:moveTo>
                  <a:pt x="204503" y="211428"/>
                </a:moveTo>
                <a:cubicBezTo>
                  <a:pt x="220920" y="211428"/>
                  <a:pt x="234318" y="177265"/>
                  <a:pt x="235025" y="134428"/>
                </a:cubicBezTo>
                <a:lnTo>
                  <a:pt x="235111" y="134454"/>
                </a:lnTo>
                <a:cubicBezTo>
                  <a:pt x="214752" y="136329"/>
                  <a:pt x="194264" y="136329"/>
                  <a:pt x="173905" y="134454"/>
                </a:cubicBezTo>
                <a:lnTo>
                  <a:pt x="173990" y="134428"/>
                </a:lnTo>
                <a:cubicBezTo>
                  <a:pt x="174698" y="177265"/>
                  <a:pt x="188087" y="211428"/>
                  <a:pt x="204503" y="211428"/>
                </a:cubicBezTo>
                <a:close/>
                <a:moveTo>
                  <a:pt x="1043513" y="133217"/>
                </a:moveTo>
                <a:cubicBezTo>
                  <a:pt x="1043513" y="76992"/>
                  <a:pt x="1089105" y="31400"/>
                  <a:pt x="1145330" y="31400"/>
                </a:cubicBezTo>
                <a:cubicBezTo>
                  <a:pt x="1201581" y="31400"/>
                  <a:pt x="1247164" y="76992"/>
                  <a:pt x="1247164" y="133217"/>
                </a:cubicBezTo>
                <a:cubicBezTo>
                  <a:pt x="1247164" y="189460"/>
                  <a:pt x="1201573" y="235034"/>
                  <a:pt x="1145330" y="235034"/>
                </a:cubicBezTo>
                <a:cubicBezTo>
                  <a:pt x="1089105" y="235034"/>
                  <a:pt x="1043513" y="189460"/>
                  <a:pt x="1043513" y="133217"/>
                </a:cubicBezTo>
                <a:close/>
                <a:moveTo>
                  <a:pt x="1145330" y="197698"/>
                </a:moveTo>
                <a:cubicBezTo>
                  <a:pt x="1176731" y="197698"/>
                  <a:pt x="1202195" y="168822"/>
                  <a:pt x="1202195" y="133209"/>
                </a:cubicBezTo>
                <a:cubicBezTo>
                  <a:pt x="1202195" y="97604"/>
                  <a:pt x="1176731" y="68728"/>
                  <a:pt x="1145330" y="68728"/>
                </a:cubicBezTo>
                <a:cubicBezTo>
                  <a:pt x="1113930" y="68728"/>
                  <a:pt x="1088482" y="97604"/>
                  <a:pt x="1088482" y="133209"/>
                </a:cubicBezTo>
                <a:cubicBezTo>
                  <a:pt x="1088482" y="168830"/>
                  <a:pt x="1113938" y="197698"/>
                  <a:pt x="1145330" y="197698"/>
                </a:cubicBezTo>
                <a:close/>
                <a:moveTo>
                  <a:pt x="1362702" y="73819"/>
                </a:moveTo>
                <a:lnTo>
                  <a:pt x="1362702" y="230412"/>
                </a:lnTo>
                <a:lnTo>
                  <a:pt x="1319789" y="230412"/>
                </a:lnTo>
                <a:lnTo>
                  <a:pt x="1319789" y="73819"/>
                </a:lnTo>
                <a:lnTo>
                  <a:pt x="1319943" y="73819"/>
                </a:lnTo>
                <a:lnTo>
                  <a:pt x="1259948" y="73819"/>
                </a:lnTo>
                <a:lnTo>
                  <a:pt x="1259948" y="38419"/>
                </a:lnTo>
                <a:lnTo>
                  <a:pt x="1422544" y="38419"/>
                </a:lnTo>
                <a:lnTo>
                  <a:pt x="1422544" y="73819"/>
                </a:lnTo>
                <a:lnTo>
                  <a:pt x="1362702" y="73819"/>
                </a:lnTo>
                <a:close/>
                <a:moveTo>
                  <a:pt x="1474446" y="187217"/>
                </a:moveTo>
                <a:lnTo>
                  <a:pt x="1474412" y="187260"/>
                </a:lnTo>
                <a:lnTo>
                  <a:pt x="1457953" y="230420"/>
                </a:lnTo>
                <a:lnTo>
                  <a:pt x="1407833" y="230420"/>
                </a:lnTo>
                <a:lnTo>
                  <a:pt x="1487050" y="38419"/>
                </a:lnTo>
                <a:lnTo>
                  <a:pt x="1540453" y="38419"/>
                </a:lnTo>
                <a:lnTo>
                  <a:pt x="1619654" y="230420"/>
                </a:lnTo>
                <a:lnTo>
                  <a:pt x="1569551" y="230420"/>
                </a:lnTo>
                <a:lnTo>
                  <a:pt x="1553092" y="187260"/>
                </a:lnTo>
                <a:lnTo>
                  <a:pt x="1553041" y="187217"/>
                </a:lnTo>
                <a:lnTo>
                  <a:pt x="1474446" y="187217"/>
                </a:lnTo>
                <a:close/>
                <a:moveTo>
                  <a:pt x="1513752" y="154810"/>
                </a:moveTo>
                <a:lnTo>
                  <a:pt x="1540752" y="154810"/>
                </a:lnTo>
                <a:lnTo>
                  <a:pt x="1540735" y="154819"/>
                </a:lnTo>
                <a:lnTo>
                  <a:pt x="1513931" y="84547"/>
                </a:lnTo>
                <a:lnTo>
                  <a:pt x="1513564" y="84547"/>
                </a:lnTo>
                <a:lnTo>
                  <a:pt x="1486760" y="154819"/>
                </a:lnTo>
                <a:lnTo>
                  <a:pt x="1486743" y="154810"/>
                </a:lnTo>
                <a:lnTo>
                  <a:pt x="1513752" y="154810"/>
                </a:lnTo>
                <a:close/>
                <a:moveTo>
                  <a:pt x="571868" y="73819"/>
                </a:moveTo>
                <a:lnTo>
                  <a:pt x="571868" y="230412"/>
                </a:lnTo>
                <a:lnTo>
                  <a:pt x="528963" y="230412"/>
                </a:lnTo>
                <a:lnTo>
                  <a:pt x="528963" y="73819"/>
                </a:lnTo>
                <a:lnTo>
                  <a:pt x="529116" y="73819"/>
                </a:lnTo>
                <a:lnTo>
                  <a:pt x="469113" y="73819"/>
                </a:lnTo>
                <a:lnTo>
                  <a:pt x="469113" y="38419"/>
                </a:lnTo>
                <a:lnTo>
                  <a:pt x="631718" y="38419"/>
                </a:lnTo>
                <a:lnTo>
                  <a:pt x="631718" y="73819"/>
                </a:lnTo>
                <a:lnTo>
                  <a:pt x="571868" y="73819"/>
                </a:lnTo>
                <a:close/>
                <a:moveTo>
                  <a:pt x="642693" y="133217"/>
                </a:moveTo>
                <a:cubicBezTo>
                  <a:pt x="642693" y="76992"/>
                  <a:pt x="688285" y="31400"/>
                  <a:pt x="744527" y="31400"/>
                </a:cubicBezTo>
                <a:cubicBezTo>
                  <a:pt x="800761" y="31400"/>
                  <a:pt x="846353" y="76992"/>
                  <a:pt x="846353" y="133217"/>
                </a:cubicBezTo>
                <a:cubicBezTo>
                  <a:pt x="846353" y="189460"/>
                  <a:pt x="800761" y="235034"/>
                  <a:pt x="744527" y="235034"/>
                </a:cubicBezTo>
                <a:cubicBezTo>
                  <a:pt x="688285" y="235034"/>
                  <a:pt x="642693" y="189460"/>
                  <a:pt x="642693" y="133217"/>
                </a:cubicBezTo>
                <a:close/>
                <a:moveTo>
                  <a:pt x="744527" y="197698"/>
                </a:moveTo>
                <a:cubicBezTo>
                  <a:pt x="775919" y="197698"/>
                  <a:pt x="801384" y="168822"/>
                  <a:pt x="801384" y="133209"/>
                </a:cubicBezTo>
                <a:cubicBezTo>
                  <a:pt x="801384" y="97604"/>
                  <a:pt x="775919" y="68728"/>
                  <a:pt x="744527" y="68728"/>
                </a:cubicBezTo>
                <a:cubicBezTo>
                  <a:pt x="713127" y="68728"/>
                  <a:pt x="687671" y="97604"/>
                  <a:pt x="687671" y="133209"/>
                </a:cubicBezTo>
                <a:cubicBezTo>
                  <a:pt x="687671" y="168830"/>
                  <a:pt x="713127" y="197698"/>
                  <a:pt x="744527" y="197698"/>
                </a:cubicBezTo>
                <a:close/>
                <a:moveTo>
                  <a:pt x="944920" y="230412"/>
                </a:moveTo>
                <a:lnTo>
                  <a:pt x="966675" y="230412"/>
                </a:lnTo>
                <a:lnTo>
                  <a:pt x="966675" y="157514"/>
                </a:lnTo>
                <a:lnTo>
                  <a:pt x="1041526" y="38419"/>
                </a:lnTo>
                <a:lnTo>
                  <a:pt x="991424" y="38419"/>
                </a:lnTo>
                <a:lnTo>
                  <a:pt x="944920" y="119120"/>
                </a:lnTo>
                <a:lnTo>
                  <a:pt x="898434" y="38419"/>
                </a:lnTo>
                <a:lnTo>
                  <a:pt x="848331" y="38419"/>
                </a:lnTo>
                <a:lnTo>
                  <a:pt x="923174" y="157514"/>
                </a:lnTo>
                <a:lnTo>
                  <a:pt x="923174" y="230412"/>
                </a:lnTo>
                <a:lnTo>
                  <a:pt x="944920" y="230412"/>
                </a:lnTo>
                <a:close/>
              </a:path>
            </a:pathLst>
          </a:custGeom>
          <a:solidFill>
            <a:srgbClr val="CC2229"/>
          </a:solidFill>
          <a:ln w="84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raphic 47">
            <a:extLst>
              <a:ext uri="{FF2B5EF4-FFF2-40B4-BE49-F238E27FC236}">
                <a16:creationId xmlns:a16="http://schemas.microsoft.com/office/drawing/2014/main" id="{B5159BBC-B484-652A-296E-62AF66975C67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8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586939" y="4194950"/>
            <a:ext cx="1276630" cy="274544"/>
          </a:xfrm>
          <a:prstGeom prst="rect">
            <a:avLst/>
          </a:prstGeom>
        </p:spPr>
      </p:pic>
      <p:pic>
        <p:nvPicPr>
          <p:cNvPr id="62" name="Graphic 48">
            <a:extLst>
              <a:ext uri="{FF2B5EF4-FFF2-40B4-BE49-F238E27FC236}">
                <a16:creationId xmlns:a16="http://schemas.microsoft.com/office/drawing/2014/main" id="{2076B1DE-6FC5-A628-65D6-23C31A3B7FED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9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5516740" y="4797110"/>
            <a:ext cx="1132247" cy="365126"/>
          </a:xfrm>
          <a:prstGeom prst="rect">
            <a:avLst/>
          </a:prstGeom>
        </p:spPr>
      </p:pic>
      <p:pic>
        <p:nvPicPr>
          <p:cNvPr id="63" name="Picture 49">
            <a:extLst>
              <a:ext uri="{FF2B5EF4-FFF2-40B4-BE49-F238E27FC236}">
                <a16:creationId xmlns:a16="http://schemas.microsoft.com/office/drawing/2014/main" id="{11B079B8-8AD7-4762-20DB-86C02CC1893F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9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7649" y="2366338"/>
            <a:ext cx="1410429" cy="260752"/>
          </a:xfrm>
          <a:prstGeom prst="rect">
            <a:avLst/>
          </a:prstGeom>
        </p:spPr>
      </p:pic>
      <p:grpSp>
        <p:nvGrpSpPr>
          <p:cNvPr id="64" name="Graphic 110">
            <a:extLst>
              <a:ext uri="{FF2B5EF4-FFF2-40B4-BE49-F238E27FC236}">
                <a16:creationId xmlns:a16="http://schemas.microsoft.com/office/drawing/2014/main" id="{967C418A-4264-6697-BE13-7DCDF7E17A24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3486617" y="4790672"/>
            <a:ext cx="899336" cy="235206"/>
            <a:chOff x="3277388" y="4394675"/>
            <a:chExt cx="1134877" cy="296808"/>
          </a:xfrm>
          <a:solidFill>
            <a:srgbClr val="FF4200"/>
          </a:solidFill>
        </p:grpSpPr>
        <p:sp>
          <p:nvSpPr>
            <p:cNvPr id="65" name="Freeform 175">
              <a:extLst>
                <a:ext uri="{FF2B5EF4-FFF2-40B4-BE49-F238E27FC236}">
                  <a16:creationId xmlns:a16="http://schemas.microsoft.com/office/drawing/2014/main" id="{DD8971AC-9100-E227-0203-AE8A2E03F38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277388" y="4397313"/>
              <a:ext cx="95495" cy="173809"/>
            </a:xfrm>
            <a:custGeom>
              <a:avLst/>
              <a:gdLst>
                <a:gd name="connsiteX0" fmla="*/ 95495 w 95495"/>
                <a:gd name="connsiteY0" fmla="*/ 18968 h 173809"/>
                <a:gd name="connsiteX1" fmla="*/ 62932 w 95495"/>
                <a:gd name="connsiteY1" fmla="*/ 37931 h 173809"/>
                <a:gd name="connsiteX2" fmla="*/ 30373 w 95495"/>
                <a:gd name="connsiteY2" fmla="*/ 18966 h 173809"/>
                <a:gd name="connsiteX3" fmla="*/ 62932 w 95495"/>
                <a:gd name="connsiteY3" fmla="*/ 0 h 173809"/>
                <a:gd name="connsiteX4" fmla="*/ 95495 w 95495"/>
                <a:gd name="connsiteY4" fmla="*/ 18968 h 173809"/>
                <a:gd name="connsiteX5" fmla="*/ 15543 w 95495"/>
                <a:gd name="connsiteY5" fmla="*/ 66501 h 173809"/>
                <a:gd name="connsiteX6" fmla="*/ 35525 w 95495"/>
                <a:gd name="connsiteY6" fmla="*/ 46335 h 173809"/>
                <a:gd name="connsiteX7" fmla="*/ 72158 w 95495"/>
                <a:gd name="connsiteY7" fmla="*/ 65300 h 173809"/>
                <a:gd name="connsiteX8" fmla="*/ 95470 w 95495"/>
                <a:gd name="connsiteY8" fmla="*/ 91467 h 173809"/>
                <a:gd name="connsiteX9" fmla="*/ 84368 w 95495"/>
                <a:gd name="connsiteY9" fmla="*/ 124117 h 173809"/>
                <a:gd name="connsiteX10" fmla="*/ 48106 w 95495"/>
                <a:gd name="connsiteY10" fmla="*/ 173809 h 173809"/>
                <a:gd name="connsiteX11" fmla="*/ 0 w 95495"/>
                <a:gd name="connsiteY11" fmla="*/ 154364 h 173809"/>
                <a:gd name="connsiteX12" fmla="*/ 64018 w 95495"/>
                <a:gd name="connsiteY12" fmla="*/ 109711 h 173809"/>
                <a:gd name="connsiteX13" fmla="*/ 57357 w 95495"/>
                <a:gd name="connsiteY13" fmla="*/ 83306 h 173809"/>
                <a:gd name="connsiteX14" fmla="*/ 15543 w 95495"/>
                <a:gd name="connsiteY14" fmla="*/ 66499 h 17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495" h="173809">
                  <a:moveTo>
                    <a:pt x="95495" y="18968"/>
                  </a:moveTo>
                  <a:cubicBezTo>
                    <a:pt x="95495" y="29438"/>
                    <a:pt x="80916" y="37931"/>
                    <a:pt x="62932" y="37931"/>
                  </a:cubicBezTo>
                  <a:cubicBezTo>
                    <a:pt x="44952" y="37931"/>
                    <a:pt x="30373" y="29438"/>
                    <a:pt x="30373" y="18966"/>
                  </a:cubicBezTo>
                  <a:cubicBezTo>
                    <a:pt x="30373" y="8493"/>
                    <a:pt x="44952" y="0"/>
                    <a:pt x="62932" y="0"/>
                  </a:cubicBezTo>
                  <a:cubicBezTo>
                    <a:pt x="80919" y="0"/>
                    <a:pt x="95495" y="8493"/>
                    <a:pt x="95495" y="18968"/>
                  </a:cubicBezTo>
                  <a:moveTo>
                    <a:pt x="15543" y="66501"/>
                  </a:moveTo>
                  <a:lnTo>
                    <a:pt x="35525" y="46335"/>
                  </a:lnTo>
                  <a:cubicBezTo>
                    <a:pt x="35525" y="46335"/>
                    <a:pt x="63647" y="60495"/>
                    <a:pt x="72158" y="65300"/>
                  </a:cubicBezTo>
                  <a:cubicBezTo>
                    <a:pt x="80669" y="70102"/>
                    <a:pt x="95841" y="78264"/>
                    <a:pt x="95470" y="91467"/>
                  </a:cubicBezTo>
                  <a:cubicBezTo>
                    <a:pt x="95098" y="104669"/>
                    <a:pt x="89177" y="116193"/>
                    <a:pt x="84368" y="124117"/>
                  </a:cubicBezTo>
                  <a:cubicBezTo>
                    <a:pt x="79558" y="132039"/>
                    <a:pt x="48106" y="173809"/>
                    <a:pt x="48106" y="173809"/>
                  </a:cubicBezTo>
                  <a:lnTo>
                    <a:pt x="0" y="154364"/>
                  </a:lnTo>
                  <a:cubicBezTo>
                    <a:pt x="0" y="154364"/>
                    <a:pt x="46265" y="126600"/>
                    <a:pt x="64018" y="109711"/>
                  </a:cubicBezTo>
                  <a:cubicBezTo>
                    <a:pt x="69567" y="104430"/>
                    <a:pt x="76225" y="90509"/>
                    <a:pt x="57357" y="83306"/>
                  </a:cubicBezTo>
                  <a:cubicBezTo>
                    <a:pt x="38484" y="76104"/>
                    <a:pt x="15543" y="66499"/>
                    <a:pt x="15543" y="66499"/>
                  </a:cubicBezTo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176">
              <a:extLst>
                <a:ext uri="{FF2B5EF4-FFF2-40B4-BE49-F238E27FC236}">
                  <a16:creationId xmlns:a16="http://schemas.microsoft.com/office/drawing/2014/main" id="{CCBB70E3-5760-2EDF-E7F9-BDC881C614E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354724" y="4394675"/>
              <a:ext cx="674193" cy="181005"/>
            </a:xfrm>
            <a:custGeom>
              <a:avLst/>
              <a:gdLst>
                <a:gd name="connsiteX0" fmla="*/ 3 w 674193"/>
                <a:gd name="connsiteY0" fmla="*/ 57134 h 181005"/>
                <a:gd name="connsiteX1" fmla="*/ 52180 w 674193"/>
                <a:gd name="connsiteY1" fmla="*/ 0 h 181005"/>
                <a:gd name="connsiteX2" fmla="*/ 96946 w 674193"/>
                <a:gd name="connsiteY2" fmla="*/ 8160 h 181005"/>
                <a:gd name="connsiteX3" fmla="*/ 84736 w 674193"/>
                <a:gd name="connsiteY3" fmla="*/ 22807 h 181005"/>
                <a:gd name="connsiteX4" fmla="*/ 188714 w 674193"/>
                <a:gd name="connsiteY4" fmla="*/ 11759 h 181005"/>
                <a:gd name="connsiteX5" fmla="*/ 235341 w 674193"/>
                <a:gd name="connsiteY5" fmla="*/ 15361 h 181005"/>
                <a:gd name="connsiteX6" fmla="*/ 281596 w 674193"/>
                <a:gd name="connsiteY6" fmla="*/ 42969 h 181005"/>
                <a:gd name="connsiteX7" fmla="*/ 281965 w 674193"/>
                <a:gd name="connsiteY7" fmla="*/ 148835 h 181005"/>
                <a:gd name="connsiteX8" fmla="*/ 265313 w 674193"/>
                <a:gd name="connsiteY8" fmla="*/ 167803 h 181005"/>
                <a:gd name="connsiteX9" fmla="*/ 202781 w 674193"/>
                <a:gd name="connsiteY9" fmla="*/ 181006 h 181005"/>
                <a:gd name="connsiteX10" fmla="*/ 155786 w 674193"/>
                <a:gd name="connsiteY10" fmla="*/ 177171 h 181005"/>
                <a:gd name="connsiteX11" fmla="*/ 162078 w 674193"/>
                <a:gd name="connsiteY11" fmla="*/ 160363 h 181005"/>
                <a:gd name="connsiteX12" fmla="*/ 195749 w 674193"/>
                <a:gd name="connsiteY12" fmla="*/ 164926 h 181005"/>
                <a:gd name="connsiteX13" fmla="*/ 229788 w 674193"/>
                <a:gd name="connsiteY13" fmla="*/ 155805 h 181005"/>
                <a:gd name="connsiteX14" fmla="*/ 236084 w 674193"/>
                <a:gd name="connsiteY14" fmla="*/ 145241 h 181005"/>
                <a:gd name="connsiteX15" fmla="*/ 235344 w 674193"/>
                <a:gd name="connsiteY15" fmla="*/ 45134 h 181005"/>
                <a:gd name="connsiteX16" fmla="*/ 209070 w 674193"/>
                <a:gd name="connsiteY16" fmla="*/ 27367 h 181005"/>
                <a:gd name="connsiteX17" fmla="*/ 162447 w 674193"/>
                <a:gd name="connsiteY17" fmla="*/ 27128 h 181005"/>
                <a:gd name="connsiteX18" fmla="*/ 104721 w 674193"/>
                <a:gd name="connsiteY18" fmla="*/ 37931 h 181005"/>
                <a:gd name="connsiteX19" fmla="*/ 124334 w 674193"/>
                <a:gd name="connsiteY19" fmla="*/ 41532 h 181005"/>
                <a:gd name="connsiteX20" fmla="*/ 107683 w 674193"/>
                <a:gd name="connsiteY20" fmla="*/ 57136 h 181005"/>
                <a:gd name="connsiteX21" fmla="*/ 220909 w 674193"/>
                <a:gd name="connsiteY21" fmla="*/ 57136 h 181005"/>
                <a:gd name="connsiteX22" fmla="*/ 220909 w 674193"/>
                <a:gd name="connsiteY22" fmla="*/ 71541 h 181005"/>
                <a:gd name="connsiteX23" fmla="*/ 157637 w 674193"/>
                <a:gd name="connsiteY23" fmla="*/ 71541 h 181005"/>
                <a:gd name="connsiteX24" fmla="*/ 157637 w 674193"/>
                <a:gd name="connsiteY24" fmla="*/ 90746 h 181005"/>
                <a:gd name="connsiteX25" fmla="*/ 220175 w 674193"/>
                <a:gd name="connsiteY25" fmla="*/ 90746 h 181005"/>
                <a:gd name="connsiteX26" fmla="*/ 220175 w 674193"/>
                <a:gd name="connsiteY26" fmla="*/ 105149 h 181005"/>
                <a:gd name="connsiteX27" fmla="*/ 157637 w 674193"/>
                <a:gd name="connsiteY27" fmla="*/ 105149 h 181005"/>
                <a:gd name="connsiteX28" fmla="*/ 157637 w 674193"/>
                <a:gd name="connsiteY28" fmla="*/ 135637 h 181005"/>
                <a:gd name="connsiteX29" fmla="*/ 183168 w 674193"/>
                <a:gd name="connsiteY29" fmla="*/ 127956 h 181005"/>
                <a:gd name="connsiteX30" fmla="*/ 178730 w 674193"/>
                <a:gd name="connsiteY30" fmla="*/ 114270 h 181005"/>
                <a:gd name="connsiteX31" fmla="*/ 207591 w 674193"/>
                <a:gd name="connsiteY31" fmla="*/ 108511 h 181005"/>
                <a:gd name="connsiteX32" fmla="*/ 231646 w 674193"/>
                <a:gd name="connsiteY32" fmla="*/ 147163 h 181005"/>
                <a:gd name="connsiteX33" fmla="*/ 195749 w 674193"/>
                <a:gd name="connsiteY33" fmla="*/ 156283 h 181005"/>
                <a:gd name="connsiteX34" fmla="*/ 189089 w 674193"/>
                <a:gd name="connsiteY34" fmla="*/ 140679 h 181005"/>
                <a:gd name="connsiteX35" fmla="*/ 152088 w 674193"/>
                <a:gd name="connsiteY35" fmla="*/ 153643 h 181005"/>
                <a:gd name="connsiteX36" fmla="*/ 85854 w 674193"/>
                <a:gd name="connsiteY36" fmla="*/ 160124 h 181005"/>
                <a:gd name="connsiteX37" fmla="*/ 57361 w 674193"/>
                <a:gd name="connsiteY37" fmla="*/ 157482 h 181005"/>
                <a:gd name="connsiteX38" fmla="*/ 31087 w 674193"/>
                <a:gd name="connsiteY38" fmla="*/ 126514 h 181005"/>
                <a:gd name="connsiteX39" fmla="*/ 33681 w 674193"/>
                <a:gd name="connsiteY39" fmla="*/ 113792 h 181005"/>
                <a:gd name="connsiteX40" fmla="*/ 78822 w 674193"/>
                <a:gd name="connsiteY40" fmla="*/ 114031 h 181005"/>
                <a:gd name="connsiteX41" fmla="*/ 76603 w 674193"/>
                <a:gd name="connsiteY41" fmla="*/ 126994 h 181005"/>
                <a:gd name="connsiteX42" fmla="*/ 105832 w 674193"/>
                <a:gd name="connsiteY42" fmla="*/ 140679 h 181005"/>
                <a:gd name="connsiteX43" fmla="*/ 105464 w 674193"/>
                <a:gd name="connsiteY43" fmla="*/ 104908 h 181005"/>
                <a:gd name="connsiteX44" fmla="*/ 41078 w 674193"/>
                <a:gd name="connsiteY44" fmla="*/ 104669 h 181005"/>
                <a:gd name="connsiteX45" fmla="*/ 41078 w 674193"/>
                <a:gd name="connsiteY45" fmla="*/ 90264 h 181005"/>
                <a:gd name="connsiteX46" fmla="*/ 105096 w 674193"/>
                <a:gd name="connsiteY46" fmla="*/ 90264 h 181005"/>
                <a:gd name="connsiteX47" fmla="*/ 105096 w 674193"/>
                <a:gd name="connsiteY47" fmla="*/ 72019 h 181005"/>
                <a:gd name="connsiteX48" fmla="*/ 88812 w 674193"/>
                <a:gd name="connsiteY48" fmla="*/ 72019 h 181005"/>
                <a:gd name="connsiteX49" fmla="*/ 61059 w 674193"/>
                <a:gd name="connsiteY49" fmla="*/ 89306 h 181005"/>
                <a:gd name="connsiteX50" fmla="*/ 42560 w 674193"/>
                <a:gd name="connsiteY50" fmla="*/ 78742 h 181005"/>
                <a:gd name="connsiteX51" fmla="*/ 78453 w 674193"/>
                <a:gd name="connsiteY51" fmla="*/ 43453 h 181005"/>
                <a:gd name="connsiteX52" fmla="*/ 55142 w 674193"/>
                <a:gd name="connsiteY52" fmla="*/ 49935 h 181005"/>
                <a:gd name="connsiteX53" fmla="*/ 31830 w 674193"/>
                <a:gd name="connsiteY53" fmla="*/ 67459 h 181005"/>
                <a:gd name="connsiteX54" fmla="*/ 0 w 674193"/>
                <a:gd name="connsiteY54" fmla="*/ 57136 h 181005"/>
                <a:gd name="connsiteX55" fmla="*/ 390009 w 674193"/>
                <a:gd name="connsiteY55" fmla="*/ 44652 h 181005"/>
                <a:gd name="connsiteX56" fmla="*/ 389644 w 674193"/>
                <a:gd name="connsiteY56" fmla="*/ 58337 h 181005"/>
                <a:gd name="connsiteX57" fmla="*/ 597229 w 674193"/>
                <a:gd name="connsiteY57" fmla="*/ 58337 h 181005"/>
                <a:gd name="connsiteX58" fmla="*/ 619798 w 674193"/>
                <a:gd name="connsiteY58" fmla="*/ 40811 h 181005"/>
                <a:gd name="connsiteX59" fmla="*/ 590562 w 674193"/>
                <a:gd name="connsiteY59" fmla="*/ 29289 h 181005"/>
                <a:gd name="connsiteX60" fmla="*/ 518039 w 674193"/>
                <a:gd name="connsiteY60" fmla="*/ 30731 h 181005"/>
                <a:gd name="connsiteX61" fmla="*/ 390013 w 674193"/>
                <a:gd name="connsiteY61" fmla="*/ 44650 h 181005"/>
                <a:gd name="connsiteX62" fmla="*/ 338576 w 674193"/>
                <a:gd name="connsiteY62" fmla="*/ 77782 h 181005"/>
                <a:gd name="connsiteX63" fmla="*/ 338576 w 674193"/>
                <a:gd name="connsiteY63" fmla="*/ 18968 h 181005"/>
                <a:gd name="connsiteX64" fmla="*/ 389273 w 674193"/>
                <a:gd name="connsiteY64" fmla="*/ 18968 h 181005"/>
                <a:gd name="connsiteX65" fmla="*/ 389273 w 674193"/>
                <a:gd name="connsiteY65" fmla="*/ 26411 h 181005"/>
                <a:gd name="connsiteX66" fmla="*/ 469568 w 674193"/>
                <a:gd name="connsiteY66" fmla="*/ 19930 h 181005"/>
                <a:gd name="connsiteX67" fmla="*/ 469568 w 674193"/>
                <a:gd name="connsiteY67" fmla="*/ 3123 h 181005"/>
                <a:gd name="connsiteX68" fmla="*/ 526919 w 674193"/>
                <a:gd name="connsiteY68" fmla="*/ 3123 h 181005"/>
                <a:gd name="connsiteX69" fmla="*/ 526919 w 674193"/>
                <a:gd name="connsiteY69" fmla="*/ 15847 h 181005"/>
                <a:gd name="connsiteX70" fmla="*/ 587606 w 674193"/>
                <a:gd name="connsiteY70" fmla="*/ 13687 h 181005"/>
                <a:gd name="connsiteX71" fmla="*/ 650510 w 674193"/>
                <a:gd name="connsiteY71" fmla="*/ 18727 h 181005"/>
                <a:gd name="connsiteX72" fmla="*/ 674193 w 674193"/>
                <a:gd name="connsiteY72" fmla="*/ 39614 h 181005"/>
                <a:gd name="connsiteX73" fmla="*/ 630900 w 674193"/>
                <a:gd name="connsiteY73" fmla="*/ 77543 h 181005"/>
                <a:gd name="connsiteX74" fmla="*/ 615363 w 674193"/>
                <a:gd name="connsiteY74" fmla="*/ 67702 h 181005"/>
                <a:gd name="connsiteX75" fmla="*/ 615731 w 674193"/>
                <a:gd name="connsiteY75" fmla="*/ 73222 h 181005"/>
                <a:gd name="connsiteX76" fmla="*/ 527665 w 674193"/>
                <a:gd name="connsiteY76" fmla="*/ 73222 h 181005"/>
                <a:gd name="connsiteX77" fmla="*/ 527665 w 674193"/>
                <a:gd name="connsiteY77" fmla="*/ 92668 h 181005"/>
                <a:gd name="connsiteX78" fmla="*/ 628677 w 674193"/>
                <a:gd name="connsiteY78" fmla="*/ 92668 h 181005"/>
                <a:gd name="connsiteX79" fmla="*/ 628677 w 674193"/>
                <a:gd name="connsiteY79" fmla="*/ 108031 h 181005"/>
                <a:gd name="connsiteX80" fmla="*/ 527665 w 674193"/>
                <a:gd name="connsiteY80" fmla="*/ 108031 h 181005"/>
                <a:gd name="connsiteX81" fmla="*/ 527665 w 674193"/>
                <a:gd name="connsiteY81" fmla="*/ 153882 h 181005"/>
                <a:gd name="connsiteX82" fmla="*/ 664942 w 674193"/>
                <a:gd name="connsiteY82" fmla="*/ 153882 h 181005"/>
                <a:gd name="connsiteX83" fmla="*/ 664942 w 674193"/>
                <a:gd name="connsiteY83" fmla="*/ 172849 h 181005"/>
                <a:gd name="connsiteX84" fmla="*/ 338208 w 674193"/>
                <a:gd name="connsiteY84" fmla="*/ 172849 h 181005"/>
                <a:gd name="connsiteX85" fmla="*/ 338208 w 674193"/>
                <a:gd name="connsiteY85" fmla="*/ 153882 h 181005"/>
                <a:gd name="connsiteX86" fmla="*/ 468456 w 674193"/>
                <a:gd name="connsiteY86" fmla="*/ 153882 h 181005"/>
                <a:gd name="connsiteX87" fmla="*/ 468456 w 674193"/>
                <a:gd name="connsiteY87" fmla="*/ 108509 h 181005"/>
                <a:gd name="connsiteX88" fmla="*/ 378539 w 674193"/>
                <a:gd name="connsiteY88" fmla="*/ 108509 h 181005"/>
                <a:gd name="connsiteX89" fmla="*/ 378539 w 674193"/>
                <a:gd name="connsiteY89" fmla="*/ 92665 h 181005"/>
                <a:gd name="connsiteX90" fmla="*/ 468825 w 674193"/>
                <a:gd name="connsiteY90" fmla="*/ 92665 h 181005"/>
                <a:gd name="connsiteX91" fmla="*/ 468825 w 674193"/>
                <a:gd name="connsiteY91" fmla="*/ 73461 h 181005"/>
                <a:gd name="connsiteX92" fmla="*/ 390013 w 674193"/>
                <a:gd name="connsiteY92" fmla="*/ 73461 h 181005"/>
                <a:gd name="connsiteX93" fmla="*/ 390013 w 674193"/>
                <a:gd name="connsiteY93" fmla="*/ 77782 h 18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74193" h="181005">
                  <a:moveTo>
                    <a:pt x="3" y="57134"/>
                  </a:moveTo>
                  <a:cubicBezTo>
                    <a:pt x="3" y="57134"/>
                    <a:pt x="26274" y="46092"/>
                    <a:pt x="52180" y="0"/>
                  </a:cubicBezTo>
                  <a:cubicBezTo>
                    <a:pt x="59577" y="1679"/>
                    <a:pt x="96946" y="8160"/>
                    <a:pt x="96946" y="8160"/>
                  </a:cubicBezTo>
                  <a:lnTo>
                    <a:pt x="84736" y="22807"/>
                  </a:lnTo>
                  <a:cubicBezTo>
                    <a:pt x="84736" y="22807"/>
                    <a:pt x="140614" y="11759"/>
                    <a:pt x="188714" y="11759"/>
                  </a:cubicBezTo>
                  <a:cubicBezTo>
                    <a:pt x="188714" y="11759"/>
                    <a:pt x="214988" y="11040"/>
                    <a:pt x="235341" y="15361"/>
                  </a:cubicBezTo>
                  <a:cubicBezTo>
                    <a:pt x="255694" y="19682"/>
                    <a:pt x="276418" y="28566"/>
                    <a:pt x="281596" y="42969"/>
                  </a:cubicBezTo>
                  <a:cubicBezTo>
                    <a:pt x="286778" y="57371"/>
                    <a:pt x="292324" y="105388"/>
                    <a:pt x="281965" y="148835"/>
                  </a:cubicBezTo>
                  <a:cubicBezTo>
                    <a:pt x="281965" y="148835"/>
                    <a:pt x="279746" y="158922"/>
                    <a:pt x="265313" y="167803"/>
                  </a:cubicBezTo>
                  <a:cubicBezTo>
                    <a:pt x="250884" y="176684"/>
                    <a:pt x="233493" y="181006"/>
                    <a:pt x="202781" y="181006"/>
                  </a:cubicBezTo>
                  <a:cubicBezTo>
                    <a:pt x="172069" y="181006"/>
                    <a:pt x="155786" y="177171"/>
                    <a:pt x="155786" y="177171"/>
                  </a:cubicBezTo>
                  <a:lnTo>
                    <a:pt x="162078" y="160363"/>
                  </a:lnTo>
                  <a:cubicBezTo>
                    <a:pt x="162078" y="160363"/>
                    <a:pt x="180949" y="164926"/>
                    <a:pt x="195749" y="164926"/>
                  </a:cubicBezTo>
                  <a:cubicBezTo>
                    <a:pt x="210550" y="164926"/>
                    <a:pt x="223128" y="160845"/>
                    <a:pt x="229788" y="155805"/>
                  </a:cubicBezTo>
                  <a:cubicBezTo>
                    <a:pt x="229788" y="155805"/>
                    <a:pt x="235712" y="150042"/>
                    <a:pt x="236084" y="145241"/>
                  </a:cubicBezTo>
                  <a:cubicBezTo>
                    <a:pt x="236452" y="140440"/>
                    <a:pt x="236824" y="48254"/>
                    <a:pt x="235344" y="45134"/>
                  </a:cubicBezTo>
                  <a:cubicBezTo>
                    <a:pt x="233862" y="42012"/>
                    <a:pt x="232014" y="30249"/>
                    <a:pt x="209070" y="27367"/>
                  </a:cubicBezTo>
                  <a:cubicBezTo>
                    <a:pt x="186130" y="24488"/>
                    <a:pt x="167996" y="26407"/>
                    <a:pt x="162447" y="27128"/>
                  </a:cubicBezTo>
                  <a:cubicBezTo>
                    <a:pt x="156897" y="27849"/>
                    <a:pt x="122115" y="33369"/>
                    <a:pt x="104721" y="37931"/>
                  </a:cubicBezTo>
                  <a:cubicBezTo>
                    <a:pt x="111381" y="39371"/>
                    <a:pt x="124334" y="41532"/>
                    <a:pt x="124334" y="41532"/>
                  </a:cubicBezTo>
                  <a:cubicBezTo>
                    <a:pt x="124334" y="41532"/>
                    <a:pt x="118417" y="49455"/>
                    <a:pt x="107683" y="57136"/>
                  </a:cubicBezTo>
                  <a:cubicBezTo>
                    <a:pt x="122487" y="56897"/>
                    <a:pt x="220909" y="57136"/>
                    <a:pt x="220909" y="57136"/>
                  </a:cubicBezTo>
                  <a:lnTo>
                    <a:pt x="220909" y="71541"/>
                  </a:lnTo>
                  <a:lnTo>
                    <a:pt x="157637" y="71541"/>
                  </a:lnTo>
                  <a:lnTo>
                    <a:pt x="157637" y="90746"/>
                  </a:lnTo>
                  <a:lnTo>
                    <a:pt x="220175" y="90746"/>
                  </a:lnTo>
                  <a:lnTo>
                    <a:pt x="220175" y="105149"/>
                  </a:lnTo>
                  <a:lnTo>
                    <a:pt x="157637" y="105149"/>
                  </a:lnTo>
                  <a:lnTo>
                    <a:pt x="157637" y="135637"/>
                  </a:lnTo>
                  <a:cubicBezTo>
                    <a:pt x="157637" y="135637"/>
                    <a:pt x="167996" y="135637"/>
                    <a:pt x="183168" y="127956"/>
                  </a:cubicBezTo>
                  <a:cubicBezTo>
                    <a:pt x="182060" y="122673"/>
                    <a:pt x="182428" y="121952"/>
                    <a:pt x="178730" y="114270"/>
                  </a:cubicBezTo>
                  <a:cubicBezTo>
                    <a:pt x="188352" y="112832"/>
                    <a:pt x="207591" y="108511"/>
                    <a:pt x="207591" y="108511"/>
                  </a:cubicBezTo>
                  <a:lnTo>
                    <a:pt x="231646" y="147163"/>
                  </a:lnTo>
                  <a:lnTo>
                    <a:pt x="195749" y="156283"/>
                  </a:lnTo>
                  <a:lnTo>
                    <a:pt x="189089" y="140679"/>
                  </a:lnTo>
                  <a:cubicBezTo>
                    <a:pt x="189089" y="140679"/>
                    <a:pt x="178361" y="148601"/>
                    <a:pt x="152088" y="153643"/>
                  </a:cubicBezTo>
                  <a:cubicBezTo>
                    <a:pt x="115506" y="160665"/>
                    <a:pt x="92143" y="160365"/>
                    <a:pt x="85854" y="160124"/>
                  </a:cubicBezTo>
                  <a:cubicBezTo>
                    <a:pt x="85854" y="160124"/>
                    <a:pt x="68094" y="160602"/>
                    <a:pt x="57361" y="157482"/>
                  </a:cubicBezTo>
                  <a:cubicBezTo>
                    <a:pt x="46627" y="154366"/>
                    <a:pt x="31087" y="147163"/>
                    <a:pt x="31087" y="126514"/>
                  </a:cubicBezTo>
                  <a:cubicBezTo>
                    <a:pt x="31087" y="119555"/>
                    <a:pt x="33681" y="113792"/>
                    <a:pt x="33681" y="113792"/>
                  </a:cubicBezTo>
                  <a:lnTo>
                    <a:pt x="78822" y="114031"/>
                  </a:lnTo>
                  <a:cubicBezTo>
                    <a:pt x="78822" y="114031"/>
                    <a:pt x="76603" y="124356"/>
                    <a:pt x="76603" y="126994"/>
                  </a:cubicBezTo>
                  <a:cubicBezTo>
                    <a:pt x="76603" y="129637"/>
                    <a:pt x="73269" y="140920"/>
                    <a:pt x="105832" y="140679"/>
                  </a:cubicBezTo>
                  <a:cubicBezTo>
                    <a:pt x="105832" y="125555"/>
                    <a:pt x="105464" y="104908"/>
                    <a:pt x="105464" y="104908"/>
                  </a:cubicBezTo>
                  <a:lnTo>
                    <a:pt x="41078" y="104669"/>
                  </a:lnTo>
                  <a:lnTo>
                    <a:pt x="41078" y="90264"/>
                  </a:lnTo>
                  <a:lnTo>
                    <a:pt x="105096" y="90264"/>
                  </a:lnTo>
                  <a:lnTo>
                    <a:pt x="105096" y="72019"/>
                  </a:lnTo>
                  <a:lnTo>
                    <a:pt x="88812" y="72019"/>
                  </a:lnTo>
                  <a:cubicBezTo>
                    <a:pt x="88812" y="72019"/>
                    <a:pt x="71050" y="82824"/>
                    <a:pt x="61059" y="89306"/>
                  </a:cubicBezTo>
                  <a:lnTo>
                    <a:pt x="42560" y="78742"/>
                  </a:lnTo>
                  <a:cubicBezTo>
                    <a:pt x="42560" y="78742"/>
                    <a:pt x="63909" y="64341"/>
                    <a:pt x="78453" y="43453"/>
                  </a:cubicBezTo>
                  <a:cubicBezTo>
                    <a:pt x="69942" y="45614"/>
                    <a:pt x="55142" y="49935"/>
                    <a:pt x="55142" y="49935"/>
                  </a:cubicBezTo>
                  <a:cubicBezTo>
                    <a:pt x="55142" y="49935"/>
                    <a:pt x="44776" y="58578"/>
                    <a:pt x="31830" y="67459"/>
                  </a:cubicBezTo>
                  <a:cubicBezTo>
                    <a:pt x="22575" y="64098"/>
                    <a:pt x="0" y="57136"/>
                    <a:pt x="0" y="57136"/>
                  </a:cubicBezTo>
                  <a:moveTo>
                    <a:pt x="390009" y="44652"/>
                  </a:moveTo>
                  <a:lnTo>
                    <a:pt x="389644" y="58337"/>
                  </a:lnTo>
                  <a:lnTo>
                    <a:pt x="597229" y="58337"/>
                  </a:lnTo>
                  <a:cubicBezTo>
                    <a:pt x="597229" y="58337"/>
                    <a:pt x="619798" y="49453"/>
                    <a:pt x="619798" y="40811"/>
                  </a:cubicBezTo>
                  <a:cubicBezTo>
                    <a:pt x="619798" y="32168"/>
                    <a:pt x="602410" y="29769"/>
                    <a:pt x="590562" y="29289"/>
                  </a:cubicBezTo>
                  <a:cubicBezTo>
                    <a:pt x="578723" y="28809"/>
                    <a:pt x="545421" y="28570"/>
                    <a:pt x="518039" y="30731"/>
                  </a:cubicBezTo>
                  <a:cubicBezTo>
                    <a:pt x="490660" y="32891"/>
                    <a:pt x="427753" y="37690"/>
                    <a:pt x="390013" y="44650"/>
                  </a:cubicBezTo>
                  <a:moveTo>
                    <a:pt x="338576" y="77782"/>
                  </a:moveTo>
                  <a:lnTo>
                    <a:pt x="338576" y="18968"/>
                  </a:lnTo>
                  <a:lnTo>
                    <a:pt x="389273" y="18968"/>
                  </a:lnTo>
                  <a:lnTo>
                    <a:pt x="389273" y="26411"/>
                  </a:lnTo>
                  <a:cubicBezTo>
                    <a:pt x="389273" y="26411"/>
                    <a:pt x="461796" y="19930"/>
                    <a:pt x="469568" y="19930"/>
                  </a:cubicBezTo>
                  <a:lnTo>
                    <a:pt x="469568" y="3123"/>
                  </a:lnTo>
                  <a:lnTo>
                    <a:pt x="526919" y="3123"/>
                  </a:lnTo>
                  <a:lnTo>
                    <a:pt x="526919" y="15847"/>
                  </a:lnTo>
                  <a:cubicBezTo>
                    <a:pt x="526919" y="15847"/>
                    <a:pt x="563552" y="13687"/>
                    <a:pt x="587606" y="13687"/>
                  </a:cubicBezTo>
                  <a:cubicBezTo>
                    <a:pt x="611658" y="13687"/>
                    <a:pt x="639773" y="16325"/>
                    <a:pt x="650510" y="18727"/>
                  </a:cubicBezTo>
                  <a:cubicBezTo>
                    <a:pt x="661244" y="21128"/>
                    <a:pt x="674193" y="27130"/>
                    <a:pt x="674193" y="39614"/>
                  </a:cubicBezTo>
                  <a:cubicBezTo>
                    <a:pt x="674193" y="52096"/>
                    <a:pt x="659761" y="65059"/>
                    <a:pt x="630900" y="77543"/>
                  </a:cubicBezTo>
                  <a:cubicBezTo>
                    <a:pt x="625786" y="74220"/>
                    <a:pt x="620608" y="70939"/>
                    <a:pt x="615363" y="67702"/>
                  </a:cubicBezTo>
                  <a:lnTo>
                    <a:pt x="615731" y="73222"/>
                  </a:lnTo>
                  <a:lnTo>
                    <a:pt x="527665" y="73222"/>
                  </a:lnTo>
                  <a:lnTo>
                    <a:pt x="527665" y="92668"/>
                  </a:lnTo>
                  <a:lnTo>
                    <a:pt x="628677" y="92668"/>
                  </a:lnTo>
                  <a:lnTo>
                    <a:pt x="628677" y="108031"/>
                  </a:lnTo>
                  <a:lnTo>
                    <a:pt x="527665" y="108031"/>
                  </a:lnTo>
                  <a:lnTo>
                    <a:pt x="527665" y="153882"/>
                  </a:lnTo>
                  <a:lnTo>
                    <a:pt x="664942" y="153882"/>
                  </a:lnTo>
                  <a:lnTo>
                    <a:pt x="664942" y="172849"/>
                  </a:lnTo>
                  <a:lnTo>
                    <a:pt x="338208" y="172849"/>
                  </a:lnTo>
                  <a:lnTo>
                    <a:pt x="338208" y="153882"/>
                  </a:lnTo>
                  <a:lnTo>
                    <a:pt x="468456" y="153882"/>
                  </a:lnTo>
                  <a:lnTo>
                    <a:pt x="468456" y="108509"/>
                  </a:lnTo>
                  <a:lnTo>
                    <a:pt x="378539" y="108509"/>
                  </a:lnTo>
                  <a:lnTo>
                    <a:pt x="378539" y="92665"/>
                  </a:lnTo>
                  <a:lnTo>
                    <a:pt x="468825" y="92665"/>
                  </a:lnTo>
                  <a:lnTo>
                    <a:pt x="468825" y="73461"/>
                  </a:lnTo>
                  <a:lnTo>
                    <a:pt x="390013" y="73461"/>
                  </a:lnTo>
                  <a:lnTo>
                    <a:pt x="390013" y="77782"/>
                  </a:lnTo>
                  <a:close/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177">
              <a:extLst>
                <a:ext uri="{FF2B5EF4-FFF2-40B4-BE49-F238E27FC236}">
                  <a16:creationId xmlns:a16="http://schemas.microsoft.com/office/drawing/2014/main" id="{2FF6E896-C545-35EB-4087-59057D985C7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3301824" y="4397558"/>
              <a:ext cx="1110441" cy="293924"/>
            </a:xfrm>
            <a:custGeom>
              <a:avLst/>
              <a:gdLst>
                <a:gd name="connsiteX0" fmla="*/ 677162 w 1110441"/>
                <a:gd name="connsiteY0" fmla="*/ 128432 h 293924"/>
                <a:gd name="connsiteX1" fmla="*/ 644970 w 1110441"/>
                <a:gd name="connsiteY1" fmla="*/ 147157 h 293924"/>
                <a:gd name="connsiteX2" fmla="*/ 612782 w 1110441"/>
                <a:gd name="connsiteY2" fmla="*/ 128432 h 293924"/>
                <a:gd name="connsiteX3" fmla="*/ 644970 w 1110441"/>
                <a:gd name="connsiteY3" fmla="*/ 109709 h 293924"/>
                <a:gd name="connsiteX4" fmla="*/ 677162 w 1110441"/>
                <a:gd name="connsiteY4" fmla="*/ 128432 h 293924"/>
                <a:gd name="connsiteX5" fmla="*/ 867701 w 1110441"/>
                <a:gd name="connsiteY5" fmla="*/ 82822 h 293924"/>
                <a:gd name="connsiteX6" fmla="*/ 835506 w 1110441"/>
                <a:gd name="connsiteY6" fmla="*/ 61696 h 293924"/>
                <a:gd name="connsiteX7" fmla="*/ 850685 w 1110441"/>
                <a:gd name="connsiteY7" fmla="*/ 48971 h 293924"/>
                <a:gd name="connsiteX8" fmla="*/ 885092 w 1110441"/>
                <a:gd name="connsiteY8" fmla="*/ 64816 h 293924"/>
                <a:gd name="connsiteX9" fmla="*/ 909883 w 1110441"/>
                <a:gd name="connsiteY9" fmla="*/ 32409 h 293924"/>
                <a:gd name="connsiteX10" fmla="*/ 951329 w 1110441"/>
                <a:gd name="connsiteY10" fmla="*/ 45853 h 293924"/>
                <a:gd name="connsiteX11" fmla="*/ 945034 w 1110441"/>
                <a:gd name="connsiteY11" fmla="*/ 55214 h 293924"/>
                <a:gd name="connsiteX12" fmla="*/ 980190 w 1110441"/>
                <a:gd name="connsiteY12" fmla="*/ 70102 h 293924"/>
                <a:gd name="connsiteX13" fmla="*/ 1002019 w 1110441"/>
                <a:gd name="connsiteY13" fmla="*/ 29528 h 293924"/>
                <a:gd name="connsiteX14" fmla="*/ 1047535 w 1110441"/>
                <a:gd name="connsiteY14" fmla="*/ 47534 h 293924"/>
                <a:gd name="connsiteX15" fmla="*/ 1046796 w 1110441"/>
                <a:gd name="connsiteY15" fmla="*/ 31929 h 293924"/>
                <a:gd name="connsiteX16" fmla="*/ 1004610 w 1110441"/>
                <a:gd name="connsiteY16" fmla="*/ 14164 h 293924"/>
                <a:gd name="connsiteX17" fmla="*/ 922468 w 1110441"/>
                <a:gd name="connsiteY17" fmla="*/ 23285 h 293924"/>
                <a:gd name="connsiteX18" fmla="*/ 829957 w 1110441"/>
                <a:gd name="connsiteY18" fmla="*/ 44652 h 293924"/>
                <a:gd name="connsiteX19" fmla="*/ 829957 w 1110441"/>
                <a:gd name="connsiteY19" fmla="*/ 105870 h 293924"/>
                <a:gd name="connsiteX20" fmla="*/ 867701 w 1110441"/>
                <a:gd name="connsiteY20" fmla="*/ 82822 h 293924"/>
                <a:gd name="connsiteX21" fmla="*/ 830328 w 1110441"/>
                <a:gd name="connsiteY21" fmla="*/ 112352 h 293924"/>
                <a:gd name="connsiteX22" fmla="*/ 830328 w 1110441"/>
                <a:gd name="connsiteY22" fmla="*/ 169729 h 293924"/>
                <a:gd name="connsiteX23" fmla="*/ 773342 w 1110441"/>
                <a:gd name="connsiteY23" fmla="*/ 169729 h 293924"/>
                <a:gd name="connsiteX24" fmla="*/ 773342 w 1110441"/>
                <a:gd name="connsiteY24" fmla="*/ 9843 h 293924"/>
                <a:gd name="connsiteX25" fmla="*/ 829954 w 1110441"/>
                <a:gd name="connsiteY25" fmla="*/ 9843 h 293924"/>
                <a:gd name="connsiteX26" fmla="*/ 829954 w 1110441"/>
                <a:gd name="connsiteY26" fmla="*/ 23767 h 293924"/>
                <a:gd name="connsiteX27" fmla="*/ 922465 w 1110441"/>
                <a:gd name="connsiteY27" fmla="*/ 5040 h 293924"/>
                <a:gd name="connsiteX28" fmla="*/ 990178 w 1110441"/>
                <a:gd name="connsiteY28" fmla="*/ 0 h 293924"/>
                <a:gd name="connsiteX29" fmla="*/ 1056412 w 1110441"/>
                <a:gd name="connsiteY29" fmla="*/ 7683 h 293924"/>
                <a:gd name="connsiteX30" fmla="*/ 1097854 w 1110441"/>
                <a:gd name="connsiteY30" fmla="*/ 33610 h 293924"/>
                <a:gd name="connsiteX31" fmla="*/ 1104143 w 1110441"/>
                <a:gd name="connsiteY31" fmla="*/ 87625 h 293924"/>
                <a:gd name="connsiteX32" fmla="*/ 1100445 w 1110441"/>
                <a:gd name="connsiteY32" fmla="*/ 151480 h 293924"/>
                <a:gd name="connsiteX33" fmla="*/ 1081939 w 1110441"/>
                <a:gd name="connsiteY33" fmla="*/ 174289 h 293924"/>
                <a:gd name="connsiteX34" fmla="*/ 1040500 w 1110441"/>
                <a:gd name="connsiteY34" fmla="*/ 176450 h 293924"/>
                <a:gd name="connsiteX35" fmla="*/ 994613 w 1110441"/>
                <a:gd name="connsiteY35" fmla="*/ 165408 h 293924"/>
                <a:gd name="connsiteX36" fmla="*/ 994613 w 1110441"/>
                <a:gd name="connsiteY36" fmla="*/ 149560 h 293924"/>
                <a:gd name="connsiteX37" fmla="*/ 1022734 w 1110441"/>
                <a:gd name="connsiteY37" fmla="*/ 156042 h 293924"/>
                <a:gd name="connsiteX38" fmla="*/ 1047904 w 1110441"/>
                <a:gd name="connsiteY38" fmla="*/ 138277 h 293924"/>
                <a:gd name="connsiteX39" fmla="*/ 1048269 w 1110441"/>
                <a:gd name="connsiteY39" fmla="*/ 51855 h 293924"/>
                <a:gd name="connsiteX40" fmla="*/ 1011267 w 1110441"/>
                <a:gd name="connsiteY40" fmla="*/ 84742 h 293924"/>
                <a:gd name="connsiteX41" fmla="*/ 1044570 w 1110441"/>
                <a:gd name="connsiteY41" fmla="*/ 104428 h 293924"/>
                <a:gd name="connsiteX42" fmla="*/ 1004978 w 1110441"/>
                <a:gd name="connsiteY42" fmla="*/ 126035 h 293924"/>
                <a:gd name="connsiteX43" fmla="*/ 983886 w 1110441"/>
                <a:gd name="connsiteY43" fmla="*/ 106109 h 293924"/>
                <a:gd name="connsiteX44" fmla="*/ 909140 w 1110441"/>
                <a:gd name="connsiteY44" fmla="*/ 145478 h 293924"/>
                <a:gd name="connsiteX45" fmla="*/ 891378 w 1110441"/>
                <a:gd name="connsiteY45" fmla="*/ 129876 h 293924"/>
                <a:gd name="connsiteX46" fmla="*/ 962793 w 1110441"/>
                <a:gd name="connsiteY46" fmla="*/ 88824 h 293924"/>
                <a:gd name="connsiteX47" fmla="*/ 930604 w 1110441"/>
                <a:gd name="connsiteY47" fmla="*/ 67698 h 293924"/>
                <a:gd name="connsiteX48" fmla="*/ 913207 w 1110441"/>
                <a:gd name="connsiteY48" fmla="*/ 80662 h 293924"/>
                <a:gd name="connsiteX49" fmla="*/ 933563 w 1110441"/>
                <a:gd name="connsiteY49" fmla="*/ 96505 h 293924"/>
                <a:gd name="connsiteX50" fmla="*/ 903223 w 1110441"/>
                <a:gd name="connsiteY50" fmla="*/ 116673 h 293924"/>
                <a:gd name="connsiteX51" fmla="*/ 884714 w 1110441"/>
                <a:gd name="connsiteY51" fmla="*/ 98188 h 293924"/>
                <a:gd name="connsiteX52" fmla="*/ 845494 w 1110441"/>
                <a:gd name="connsiteY52" fmla="*/ 120992 h 293924"/>
                <a:gd name="connsiteX53" fmla="*/ 830325 w 1110441"/>
                <a:gd name="connsiteY53" fmla="*/ 112352 h 293924"/>
                <a:gd name="connsiteX54" fmla="*/ 0 w 1110441"/>
                <a:gd name="connsiteY54" fmla="*/ 224255 h 293924"/>
                <a:gd name="connsiteX55" fmla="*/ 27090 w 1110441"/>
                <a:gd name="connsiteY55" fmla="*/ 211732 h 293924"/>
                <a:gd name="connsiteX56" fmla="*/ 77054 w 1110441"/>
                <a:gd name="connsiteY56" fmla="*/ 212995 h 293924"/>
                <a:gd name="connsiteX57" fmla="*/ 121010 w 1110441"/>
                <a:gd name="connsiteY57" fmla="*/ 210467 h 293924"/>
                <a:gd name="connsiteX58" fmla="*/ 102684 w 1110441"/>
                <a:gd name="connsiteY58" fmla="*/ 221835 h 293924"/>
                <a:gd name="connsiteX59" fmla="*/ 79808 w 1110441"/>
                <a:gd name="connsiteY59" fmla="*/ 221835 h 293924"/>
                <a:gd name="connsiteX60" fmla="*/ 74457 w 1110441"/>
                <a:gd name="connsiteY60" fmla="*/ 226044 h 293924"/>
                <a:gd name="connsiteX61" fmla="*/ 74457 w 1110441"/>
                <a:gd name="connsiteY61" fmla="*/ 277506 h 293924"/>
                <a:gd name="connsiteX62" fmla="*/ 86459 w 1110441"/>
                <a:gd name="connsiteY62" fmla="*/ 282874 h 293924"/>
                <a:gd name="connsiteX63" fmla="*/ 64076 w 1110441"/>
                <a:gd name="connsiteY63" fmla="*/ 292348 h 293924"/>
                <a:gd name="connsiteX64" fmla="*/ 43799 w 1110441"/>
                <a:gd name="connsiteY64" fmla="*/ 282347 h 293924"/>
                <a:gd name="connsiteX65" fmla="*/ 43799 w 1110441"/>
                <a:gd name="connsiteY65" fmla="*/ 225203 h 293924"/>
                <a:gd name="connsiteX66" fmla="*/ 35038 w 1110441"/>
                <a:gd name="connsiteY66" fmla="*/ 221307 h 293924"/>
                <a:gd name="connsiteX67" fmla="*/ 12655 w 1110441"/>
                <a:gd name="connsiteY67" fmla="*/ 221517 h 293924"/>
                <a:gd name="connsiteX68" fmla="*/ 0 w 1110441"/>
                <a:gd name="connsiteY68" fmla="*/ 224255 h 293924"/>
                <a:gd name="connsiteX69" fmla="*/ 153298 w 1110441"/>
                <a:gd name="connsiteY69" fmla="*/ 255090 h 293924"/>
                <a:gd name="connsiteX70" fmla="*/ 134805 w 1110441"/>
                <a:gd name="connsiteY70" fmla="*/ 269194 h 293924"/>
                <a:gd name="connsiteX71" fmla="*/ 153298 w 1110441"/>
                <a:gd name="connsiteY71" fmla="*/ 283294 h 293924"/>
                <a:gd name="connsiteX72" fmla="*/ 171791 w 1110441"/>
                <a:gd name="connsiteY72" fmla="*/ 269194 h 293924"/>
                <a:gd name="connsiteX73" fmla="*/ 153298 w 1110441"/>
                <a:gd name="connsiteY73" fmla="*/ 255090 h 293924"/>
                <a:gd name="connsiteX74" fmla="*/ 114692 w 1110441"/>
                <a:gd name="connsiteY74" fmla="*/ 237832 h 293924"/>
                <a:gd name="connsiteX75" fmla="*/ 124587 w 1110441"/>
                <a:gd name="connsiteY75" fmla="*/ 229306 h 293924"/>
                <a:gd name="connsiteX76" fmla="*/ 148431 w 1110441"/>
                <a:gd name="connsiteY76" fmla="*/ 226254 h 293924"/>
                <a:gd name="connsiteX77" fmla="*/ 170004 w 1110441"/>
                <a:gd name="connsiteY77" fmla="*/ 227519 h 293924"/>
                <a:gd name="connsiteX78" fmla="*/ 197254 w 1110441"/>
                <a:gd name="connsiteY78" fmla="*/ 247093 h 293924"/>
                <a:gd name="connsiteX79" fmla="*/ 197254 w 1110441"/>
                <a:gd name="connsiteY79" fmla="*/ 278244 h 293924"/>
                <a:gd name="connsiteX80" fmla="*/ 208449 w 1110441"/>
                <a:gd name="connsiteY80" fmla="*/ 282665 h 293924"/>
                <a:gd name="connsiteX81" fmla="*/ 190283 w 1110441"/>
                <a:gd name="connsiteY81" fmla="*/ 292346 h 293924"/>
                <a:gd name="connsiteX82" fmla="*/ 171954 w 1110441"/>
                <a:gd name="connsiteY82" fmla="*/ 284032 h 293924"/>
                <a:gd name="connsiteX83" fmla="*/ 143077 w 1110441"/>
                <a:gd name="connsiteY83" fmla="*/ 293293 h 293924"/>
                <a:gd name="connsiteX84" fmla="*/ 105605 w 1110441"/>
                <a:gd name="connsiteY84" fmla="*/ 269614 h 293924"/>
                <a:gd name="connsiteX85" fmla="*/ 144540 w 1110441"/>
                <a:gd name="connsiteY85" fmla="*/ 245726 h 293924"/>
                <a:gd name="connsiteX86" fmla="*/ 171954 w 1110441"/>
                <a:gd name="connsiteY86" fmla="*/ 253725 h 293924"/>
                <a:gd name="connsiteX87" fmla="*/ 152456 w 1110441"/>
                <a:gd name="connsiteY87" fmla="*/ 235283 h 293924"/>
                <a:gd name="connsiteX88" fmla="*/ 114692 w 1110441"/>
                <a:gd name="connsiteY88" fmla="*/ 237832 h 293924"/>
                <a:gd name="connsiteX89" fmla="*/ 505538 w 1110441"/>
                <a:gd name="connsiteY89" fmla="*/ 255090 h 293924"/>
                <a:gd name="connsiteX90" fmla="*/ 487045 w 1110441"/>
                <a:gd name="connsiteY90" fmla="*/ 269194 h 293924"/>
                <a:gd name="connsiteX91" fmla="*/ 505538 w 1110441"/>
                <a:gd name="connsiteY91" fmla="*/ 283294 h 293924"/>
                <a:gd name="connsiteX92" fmla="*/ 524030 w 1110441"/>
                <a:gd name="connsiteY92" fmla="*/ 269194 h 293924"/>
                <a:gd name="connsiteX93" fmla="*/ 505538 w 1110441"/>
                <a:gd name="connsiteY93" fmla="*/ 255090 h 293924"/>
                <a:gd name="connsiteX94" fmla="*/ 466929 w 1110441"/>
                <a:gd name="connsiteY94" fmla="*/ 237832 h 293924"/>
                <a:gd name="connsiteX95" fmla="*/ 476824 w 1110441"/>
                <a:gd name="connsiteY95" fmla="*/ 229306 h 293924"/>
                <a:gd name="connsiteX96" fmla="*/ 500670 w 1110441"/>
                <a:gd name="connsiteY96" fmla="*/ 226254 h 293924"/>
                <a:gd name="connsiteX97" fmla="*/ 522243 w 1110441"/>
                <a:gd name="connsiteY97" fmla="*/ 227519 h 293924"/>
                <a:gd name="connsiteX98" fmla="*/ 549494 w 1110441"/>
                <a:gd name="connsiteY98" fmla="*/ 247093 h 293924"/>
                <a:gd name="connsiteX99" fmla="*/ 549494 w 1110441"/>
                <a:gd name="connsiteY99" fmla="*/ 278244 h 293924"/>
                <a:gd name="connsiteX100" fmla="*/ 560686 w 1110441"/>
                <a:gd name="connsiteY100" fmla="*/ 282665 h 293924"/>
                <a:gd name="connsiteX101" fmla="*/ 542523 w 1110441"/>
                <a:gd name="connsiteY101" fmla="*/ 292346 h 293924"/>
                <a:gd name="connsiteX102" fmla="*/ 524194 w 1110441"/>
                <a:gd name="connsiteY102" fmla="*/ 284032 h 293924"/>
                <a:gd name="connsiteX103" fmla="*/ 495319 w 1110441"/>
                <a:gd name="connsiteY103" fmla="*/ 293293 h 293924"/>
                <a:gd name="connsiteX104" fmla="*/ 457844 w 1110441"/>
                <a:gd name="connsiteY104" fmla="*/ 269614 h 293924"/>
                <a:gd name="connsiteX105" fmla="*/ 496780 w 1110441"/>
                <a:gd name="connsiteY105" fmla="*/ 245726 h 293924"/>
                <a:gd name="connsiteX106" fmla="*/ 524194 w 1110441"/>
                <a:gd name="connsiteY106" fmla="*/ 253725 h 293924"/>
                <a:gd name="connsiteX107" fmla="*/ 504695 w 1110441"/>
                <a:gd name="connsiteY107" fmla="*/ 235283 h 293924"/>
                <a:gd name="connsiteX108" fmla="*/ 466932 w 1110441"/>
                <a:gd name="connsiteY108" fmla="*/ 237832 h 293924"/>
                <a:gd name="connsiteX109" fmla="*/ 269447 w 1110441"/>
                <a:gd name="connsiteY109" fmla="*/ 236253 h 293924"/>
                <a:gd name="connsiteX110" fmla="*/ 249498 w 1110441"/>
                <a:gd name="connsiteY110" fmla="*/ 259930 h 293924"/>
                <a:gd name="connsiteX111" fmla="*/ 269447 w 1110441"/>
                <a:gd name="connsiteY111" fmla="*/ 283610 h 293924"/>
                <a:gd name="connsiteX112" fmla="*/ 289397 w 1110441"/>
                <a:gd name="connsiteY112" fmla="*/ 259930 h 293924"/>
                <a:gd name="connsiteX113" fmla="*/ 269447 w 1110441"/>
                <a:gd name="connsiteY113" fmla="*/ 236253 h 293924"/>
                <a:gd name="connsiteX114" fmla="*/ 320058 w 1110441"/>
                <a:gd name="connsiteY114" fmla="*/ 259930 h 293924"/>
                <a:gd name="connsiteX115" fmla="*/ 269447 w 1110441"/>
                <a:gd name="connsiteY115" fmla="*/ 293925 h 293924"/>
                <a:gd name="connsiteX116" fmla="*/ 218837 w 1110441"/>
                <a:gd name="connsiteY116" fmla="*/ 259930 h 293924"/>
                <a:gd name="connsiteX117" fmla="*/ 269447 w 1110441"/>
                <a:gd name="connsiteY117" fmla="*/ 225938 h 293924"/>
                <a:gd name="connsiteX118" fmla="*/ 320058 w 1110441"/>
                <a:gd name="connsiteY118" fmla="*/ 259930 h 293924"/>
                <a:gd name="connsiteX119" fmla="*/ 620685 w 1110441"/>
                <a:gd name="connsiteY119" fmla="*/ 236253 h 293924"/>
                <a:gd name="connsiteX120" fmla="*/ 600735 w 1110441"/>
                <a:gd name="connsiteY120" fmla="*/ 259930 h 293924"/>
                <a:gd name="connsiteX121" fmla="*/ 620685 w 1110441"/>
                <a:gd name="connsiteY121" fmla="*/ 283610 h 293924"/>
                <a:gd name="connsiteX122" fmla="*/ 640634 w 1110441"/>
                <a:gd name="connsiteY122" fmla="*/ 259930 h 293924"/>
                <a:gd name="connsiteX123" fmla="*/ 620685 w 1110441"/>
                <a:gd name="connsiteY123" fmla="*/ 236253 h 293924"/>
                <a:gd name="connsiteX124" fmla="*/ 671295 w 1110441"/>
                <a:gd name="connsiteY124" fmla="*/ 259930 h 293924"/>
                <a:gd name="connsiteX125" fmla="*/ 620685 w 1110441"/>
                <a:gd name="connsiteY125" fmla="*/ 293925 h 293924"/>
                <a:gd name="connsiteX126" fmla="*/ 570074 w 1110441"/>
                <a:gd name="connsiteY126" fmla="*/ 259930 h 293924"/>
                <a:gd name="connsiteX127" fmla="*/ 620685 w 1110441"/>
                <a:gd name="connsiteY127" fmla="*/ 225938 h 293924"/>
                <a:gd name="connsiteX128" fmla="*/ 671295 w 1110441"/>
                <a:gd name="connsiteY128" fmla="*/ 259930 h 293924"/>
                <a:gd name="connsiteX129" fmla="*/ 880862 w 1110441"/>
                <a:gd name="connsiteY129" fmla="*/ 236253 h 293924"/>
                <a:gd name="connsiteX130" fmla="*/ 860912 w 1110441"/>
                <a:gd name="connsiteY130" fmla="*/ 259930 h 293924"/>
                <a:gd name="connsiteX131" fmla="*/ 880862 w 1110441"/>
                <a:gd name="connsiteY131" fmla="*/ 283610 h 293924"/>
                <a:gd name="connsiteX132" fmla="*/ 900811 w 1110441"/>
                <a:gd name="connsiteY132" fmla="*/ 259930 h 293924"/>
                <a:gd name="connsiteX133" fmla="*/ 880862 w 1110441"/>
                <a:gd name="connsiteY133" fmla="*/ 236253 h 293924"/>
                <a:gd name="connsiteX134" fmla="*/ 931472 w 1110441"/>
                <a:gd name="connsiteY134" fmla="*/ 259930 h 293924"/>
                <a:gd name="connsiteX135" fmla="*/ 880862 w 1110441"/>
                <a:gd name="connsiteY135" fmla="*/ 293925 h 293924"/>
                <a:gd name="connsiteX136" fmla="*/ 830251 w 1110441"/>
                <a:gd name="connsiteY136" fmla="*/ 259930 h 293924"/>
                <a:gd name="connsiteX137" fmla="*/ 880862 w 1110441"/>
                <a:gd name="connsiteY137" fmla="*/ 225938 h 293924"/>
                <a:gd name="connsiteX138" fmla="*/ 931472 w 1110441"/>
                <a:gd name="connsiteY138" fmla="*/ 259930 h 293924"/>
                <a:gd name="connsiteX139" fmla="*/ 369067 w 1110441"/>
                <a:gd name="connsiteY139" fmla="*/ 246555 h 293924"/>
                <a:gd name="connsiteX140" fmla="*/ 369067 w 1110441"/>
                <a:gd name="connsiteY140" fmla="*/ 272271 h 293924"/>
                <a:gd name="connsiteX141" fmla="*/ 389289 w 1110441"/>
                <a:gd name="connsiteY141" fmla="*/ 283292 h 293924"/>
                <a:gd name="connsiteX142" fmla="*/ 408502 w 1110441"/>
                <a:gd name="connsiteY142" fmla="*/ 271745 h 293924"/>
                <a:gd name="connsiteX143" fmla="*/ 407894 w 1110441"/>
                <a:gd name="connsiteY143" fmla="*/ 248130 h 293924"/>
                <a:gd name="connsiteX144" fmla="*/ 388885 w 1110441"/>
                <a:gd name="connsiteY144" fmla="*/ 236062 h 293924"/>
                <a:gd name="connsiteX145" fmla="*/ 369070 w 1110441"/>
                <a:gd name="connsiteY145" fmla="*/ 246555 h 293924"/>
                <a:gd name="connsiteX146" fmla="*/ 328422 w 1110441"/>
                <a:gd name="connsiteY146" fmla="*/ 213232 h 293924"/>
                <a:gd name="connsiteX147" fmla="*/ 347635 w 1110441"/>
                <a:gd name="connsiteY147" fmla="*/ 203526 h 293924"/>
                <a:gd name="connsiteX148" fmla="*/ 368260 w 1110441"/>
                <a:gd name="connsiteY148" fmla="*/ 212447 h 293924"/>
                <a:gd name="connsiteX149" fmla="*/ 368260 w 1110441"/>
                <a:gd name="connsiteY149" fmla="*/ 234223 h 293924"/>
                <a:gd name="connsiteX150" fmla="*/ 397784 w 1110441"/>
                <a:gd name="connsiteY150" fmla="*/ 227139 h 293924"/>
                <a:gd name="connsiteX151" fmla="*/ 440450 w 1110441"/>
                <a:gd name="connsiteY151" fmla="*/ 256660 h 293924"/>
                <a:gd name="connsiteX152" fmla="*/ 396571 w 1110441"/>
                <a:gd name="connsiteY152" fmla="*/ 292736 h 293924"/>
                <a:gd name="connsiteX153" fmla="*/ 367047 w 1110441"/>
                <a:gd name="connsiteY153" fmla="*/ 284341 h 293924"/>
                <a:gd name="connsiteX154" fmla="*/ 348442 w 1110441"/>
                <a:gd name="connsiteY154" fmla="*/ 292344 h 293924"/>
                <a:gd name="connsiteX155" fmla="*/ 329837 w 1110441"/>
                <a:gd name="connsiteY155" fmla="*/ 282766 h 293924"/>
                <a:gd name="connsiteX156" fmla="*/ 340353 w 1110441"/>
                <a:gd name="connsiteY156" fmla="*/ 277124 h 293924"/>
                <a:gd name="connsiteX157" fmla="*/ 340353 w 1110441"/>
                <a:gd name="connsiteY157" fmla="*/ 217827 h 293924"/>
                <a:gd name="connsiteX158" fmla="*/ 328422 w 1110441"/>
                <a:gd name="connsiteY158" fmla="*/ 213232 h 293924"/>
                <a:gd name="connsiteX159" fmla="*/ 712623 w 1110441"/>
                <a:gd name="connsiteY159" fmla="*/ 283946 h 293924"/>
                <a:gd name="connsiteX160" fmla="*/ 698469 w 1110441"/>
                <a:gd name="connsiteY160" fmla="*/ 292998 h 293924"/>
                <a:gd name="connsiteX161" fmla="*/ 684315 w 1110441"/>
                <a:gd name="connsiteY161" fmla="*/ 283946 h 293924"/>
                <a:gd name="connsiteX162" fmla="*/ 698469 w 1110441"/>
                <a:gd name="connsiteY162" fmla="*/ 274897 h 293924"/>
                <a:gd name="connsiteX163" fmla="*/ 712623 w 1110441"/>
                <a:gd name="connsiteY163" fmla="*/ 283946 h 293924"/>
                <a:gd name="connsiteX164" fmla="*/ 815960 w 1110441"/>
                <a:gd name="connsiteY164" fmla="*/ 283030 h 293924"/>
                <a:gd name="connsiteX165" fmla="*/ 806251 w 1110441"/>
                <a:gd name="connsiteY165" fmla="*/ 279619 h 293924"/>
                <a:gd name="connsiteX166" fmla="*/ 796548 w 1110441"/>
                <a:gd name="connsiteY166" fmla="*/ 281456 h 293924"/>
                <a:gd name="connsiteX167" fmla="*/ 783195 w 1110441"/>
                <a:gd name="connsiteY167" fmla="*/ 283421 h 293924"/>
                <a:gd name="connsiteX168" fmla="*/ 761965 w 1110441"/>
                <a:gd name="connsiteY168" fmla="*/ 275287 h 293924"/>
                <a:gd name="connsiteX169" fmla="*/ 757315 w 1110441"/>
                <a:gd name="connsiteY169" fmla="*/ 249312 h 293924"/>
                <a:gd name="connsiteX170" fmla="*/ 770861 w 1110441"/>
                <a:gd name="connsiteY170" fmla="*/ 236847 h 293924"/>
                <a:gd name="connsiteX171" fmla="*/ 792504 w 1110441"/>
                <a:gd name="connsiteY171" fmla="*/ 237373 h 293924"/>
                <a:gd name="connsiteX172" fmla="*/ 805848 w 1110441"/>
                <a:gd name="connsiteY172" fmla="*/ 243406 h 293924"/>
                <a:gd name="connsiteX173" fmla="*/ 816364 w 1110441"/>
                <a:gd name="connsiteY173" fmla="*/ 233700 h 293924"/>
                <a:gd name="connsiteX174" fmla="*/ 779157 w 1110441"/>
                <a:gd name="connsiteY174" fmla="*/ 227139 h 293924"/>
                <a:gd name="connsiteX175" fmla="*/ 738105 w 1110441"/>
                <a:gd name="connsiteY175" fmla="*/ 238553 h 293924"/>
                <a:gd name="connsiteX176" fmla="*/ 725771 w 1110441"/>
                <a:gd name="connsiteY176" fmla="*/ 260200 h 293924"/>
                <a:gd name="connsiteX177" fmla="*/ 743565 w 1110441"/>
                <a:gd name="connsiteY177" fmla="*/ 286178 h 293924"/>
                <a:gd name="connsiteX178" fmla="*/ 777941 w 1110441"/>
                <a:gd name="connsiteY178" fmla="*/ 293393 h 293924"/>
                <a:gd name="connsiteX179" fmla="*/ 815960 w 1110441"/>
                <a:gd name="connsiteY179" fmla="*/ 283030 h 293924"/>
                <a:gd name="connsiteX180" fmla="*/ 940935 w 1110441"/>
                <a:gd name="connsiteY180" fmla="*/ 237111 h 293924"/>
                <a:gd name="connsiteX181" fmla="*/ 960548 w 1110441"/>
                <a:gd name="connsiteY181" fmla="*/ 227272 h 293924"/>
                <a:gd name="connsiteX182" fmla="*/ 978749 w 1110441"/>
                <a:gd name="connsiteY182" fmla="*/ 234227 h 293924"/>
                <a:gd name="connsiteX183" fmla="*/ 1006250 w 1110441"/>
                <a:gd name="connsiteY183" fmla="*/ 226615 h 293924"/>
                <a:gd name="connsiteX184" fmla="*/ 1036789 w 1110441"/>
                <a:gd name="connsiteY184" fmla="*/ 235405 h 293924"/>
                <a:gd name="connsiteX185" fmla="*/ 1066108 w 1110441"/>
                <a:gd name="connsiteY185" fmla="*/ 226748 h 293924"/>
                <a:gd name="connsiteX186" fmla="*/ 1099071 w 1110441"/>
                <a:gd name="connsiteY186" fmla="*/ 241573 h 293924"/>
                <a:gd name="connsiteX187" fmla="*/ 1100083 w 1110441"/>
                <a:gd name="connsiteY187" fmla="*/ 279617 h 293924"/>
                <a:gd name="connsiteX188" fmla="*/ 1110394 w 1110441"/>
                <a:gd name="connsiteY188" fmla="*/ 282636 h 293924"/>
                <a:gd name="connsiteX189" fmla="*/ 1092193 w 1110441"/>
                <a:gd name="connsiteY189" fmla="*/ 292346 h 293924"/>
                <a:gd name="connsiteX190" fmla="*/ 1073185 w 1110441"/>
                <a:gd name="connsiteY190" fmla="*/ 280932 h 293924"/>
                <a:gd name="connsiteX191" fmla="*/ 1073185 w 1110441"/>
                <a:gd name="connsiteY191" fmla="*/ 244066 h 293924"/>
                <a:gd name="connsiteX192" fmla="*/ 1057818 w 1110441"/>
                <a:gd name="connsiteY192" fmla="*/ 235538 h 293924"/>
                <a:gd name="connsiteX193" fmla="*/ 1040625 w 1110441"/>
                <a:gd name="connsiteY193" fmla="*/ 247737 h 293924"/>
                <a:gd name="connsiteX194" fmla="*/ 1040625 w 1110441"/>
                <a:gd name="connsiteY194" fmla="*/ 291951 h 293924"/>
                <a:gd name="connsiteX195" fmla="*/ 1012926 w 1110441"/>
                <a:gd name="connsiteY195" fmla="*/ 291951 h 293924"/>
                <a:gd name="connsiteX196" fmla="*/ 1012926 w 1110441"/>
                <a:gd name="connsiteY196" fmla="*/ 244195 h 293924"/>
                <a:gd name="connsiteX197" fmla="*/ 998366 w 1110441"/>
                <a:gd name="connsiteY197" fmla="*/ 235407 h 293924"/>
                <a:gd name="connsiteX198" fmla="*/ 980165 w 1110441"/>
                <a:gd name="connsiteY198" fmla="*/ 246952 h 293924"/>
                <a:gd name="connsiteX199" fmla="*/ 980165 w 1110441"/>
                <a:gd name="connsiteY199" fmla="*/ 291558 h 293924"/>
                <a:gd name="connsiteX200" fmla="*/ 952668 w 1110441"/>
                <a:gd name="connsiteY200" fmla="*/ 291558 h 293924"/>
                <a:gd name="connsiteX201" fmla="*/ 952668 w 1110441"/>
                <a:gd name="connsiteY201" fmla="*/ 242623 h 293924"/>
                <a:gd name="connsiteX202" fmla="*/ 940935 w 1110441"/>
                <a:gd name="connsiteY202" fmla="*/ 237111 h 29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110441" h="293924">
                  <a:moveTo>
                    <a:pt x="677162" y="128432"/>
                  </a:moveTo>
                  <a:cubicBezTo>
                    <a:pt x="677162" y="138774"/>
                    <a:pt x="662749" y="147157"/>
                    <a:pt x="644970" y="147157"/>
                  </a:cubicBezTo>
                  <a:cubicBezTo>
                    <a:pt x="627192" y="147157"/>
                    <a:pt x="612782" y="138774"/>
                    <a:pt x="612782" y="128432"/>
                  </a:cubicBezTo>
                  <a:cubicBezTo>
                    <a:pt x="612782" y="118092"/>
                    <a:pt x="627195" y="109709"/>
                    <a:pt x="644970" y="109709"/>
                  </a:cubicBezTo>
                  <a:cubicBezTo>
                    <a:pt x="662749" y="109709"/>
                    <a:pt x="677162" y="118092"/>
                    <a:pt x="677162" y="128432"/>
                  </a:cubicBezTo>
                  <a:moveTo>
                    <a:pt x="867701" y="82822"/>
                  </a:moveTo>
                  <a:cubicBezTo>
                    <a:pt x="854380" y="69859"/>
                    <a:pt x="835506" y="61696"/>
                    <a:pt x="835506" y="61696"/>
                  </a:cubicBezTo>
                  <a:cubicBezTo>
                    <a:pt x="835506" y="61696"/>
                    <a:pt x="845497" y="54493"/>
                    <a:pt x="850685" y="48971"/>
                  </a:cubicBezTo>
                  <a:cubicBezTo>
                    <a:pt x="862254" y="54160"/>
                    <a:pt x="873724" y="59442"/>
                    <a:pt x="885092" y="64816"/>
                  </a:cubicBezTo>
                  <a:cubicBezTo>
                    <a:pt x="895819" y="53054"/>
                    <a:pt x="909883" y="32409"/>
                    <a:pt x="909883" y="32409"/>
                  </a:cubicBezTo>
                  <a:lnTo>
                    <a:pt x="951329" y="45853"/>
                  </a:lnTo>
                  <a:cubicBezTo>
                    <a:pt x="947999" y="52815"/>
                    <a:pt x="945034" y="55214"/>
                    <a:pt x="945034" y="55214"/>
                  </a:cubicBezTo>
                  <a:cubicBezTo>
                    <a:pt x="945034" y="55214"/>
                    <a:pt x="966866" y="64577"/>
                    <a:pt x="980190" y="70102"/>
                  </a:cubicBezTo>
                  <a:cubicBezTo>
                    <a:pt x="995359" y="51375"/>
                    <a:pt x="1002019" y="29528"/>
                    <a:pt x="1002019" y="29528"/>
                  </a:cubicBezTo>
                  <a:lnTo>
                    <a:pt x="1047535" y="47534"/>
                  </a:lnTo>
                  <a:cubicBezTo>
                    <a:pt x="1047535" y="47534"/>
                    <a:pt x="1047535" y="36489"/>
                    <a:pt x="1046796" y="31929"/>
                  </a:cubicBezTo>
                  <a:cubicBezTo>
                    <a:pt x="1046059" y="15843"/>
                    <a:pt x="1019045" y="13926"/>
                    <a:pt x="1004610" y="14164"/>
                  </a:cubicBezTo>
                  <a:cubicBezTo>
                    <a:pt x="990181" y="14403"/>
                    <a:pt x="958355" y="18243"/>
                    <a:pt x="922468" y="23285"/>
                  </a:cubicBezTo>
                  <a:cubicBezTo>
                    <a:pt x="886571" y="28327"/>
                    <a:pt x="829957" y="44652"/>
                    <a:pt x="829957" y="44652"/>
                  </a:cubicBezTo>
                  <a:lnTo>
                    <a:pt x="829957" y="105870"/>
                  </a:lnTo>
                  <a:cubicBezTo>
                    <a:pt x="849938" y="97947"/>
                    <a:pt x="857710" y="91704"/>
                    <a:pt x="867701" y="82822"/>
                  </a:cubicBezTo>
                  <a:moveTo>
                    <a:pt x="830328" y="112352"/>
                  </a:moveTo>
                  <a:lnTo>
                    <a:pt x="830328" y="169729"/>
                  </a:lnTo>
                  <a:lnTo>
                    <a:pt x="773342" y="169729"/>
                  </a:lnTo>
                  <a:lnTo>
                    <a:pt x="773342" y="9843"/>
                  </a:lnTo>
                  <a:lnTo>
                    <a:pt x="829954" y="9843"/>
                  </a:lnTo>
                  <a:lnTo>
                    <a:pt x="829954" y="23767"/>
                  </a:lnTo>
                  <a:cubicBezTo>
                    <a:pt x="829954" y="23767"/>
                    <a:pt x="885089" y="10084"/>
                    <a:pt x="922465" y="5040"/>
                  </a:cubicBezTo>
                  <a:cubicBezTo>
                    <a:pt x="959834" y="0"/>
                    <a:pt x="981295" y="0"/>
                    <a:pt x="990178" y="0"/>
                  </a:cubicBezTo>
                  <a:cubicBezTo>
                    <a:pt x="999054" y="0"/>
                    <a:pt x="1035694" y="2641"/>
                    <a:pt x="1056412" y="7683"/>
                  </a:cubicBezTo>
                  <a:cubicBezTo>
                    <a:pt x="1077133" y="12723"/>
                    <a:pt x="1091934" y="22807"/>
                    <a:pt x="1097854" y="33610"/>
                  </a:cubicBezTo>
                  <a:cubicBezTo>
                    <a:pt x="1103775" y="44413"/>
                    <a:pt x="1104143" y="73939"/>
                    <a:pt x="1104143" y="87625"/>
                  </a:cubicBezTo>
                  <a:cubicBezTo>
                    <a:pt x="1104143" y="101308"/>
                    <a:pt x="1102667" y="143317"/>
                    <a:pt x="1100445" y="151480"/>
                  </a:cubicBezTo>
                  <a:cubicBezTo>
                    <a:pt x="1098226" y="159645"/>
                    <a:pt x="1093038" y="169006"/>
                    <a:pt x="1081939" y="174289"/>
                  </a:cubicBezTo>
                  <a:cubicBezTo>
                    <a:pt x="1070844" y="179570"/>
                    <a:pt x="1054929" y="178367"/>
                    <a:pt x="1040500" y="176450"/>
                  </a:cubicBezTo>
                  <a:cubicBezTo>
                    <a:pt x="1026065" y="174528"/>
                    <a:pt x="1009045" y="170446"/>
                    <a:pt x="994613" y="165408"/>
                  </a:cubicBezTo>
                  <a:lnTo>
                    <a:pt x="994613" y="149560"/>
                  </a:lnTo>
                  <a:cubicBezTo>
                    <a:pt x="994613" y="149560"/>
                    <a:pt x="1008670" y="156042"/>
                    <a:pt x="1022734" y="156042"/>
                  </a:cubicBezTo>
                  <a:cubicBezTo>
                    <a:pt x="1036802" y="156042"/>
                    <a:pt x="1047904" y="150522"/>
                    <a:pt x="1047904" y="138277"/>
                  </a:cubicBezTo>
                  <a:cubicBezTo>
                    <a:pt x="1047904" y="126035"/>
                    <a:pt x="1049745" y="73461"/>
                    <a:pt x="1048269" y="51855"/>
                  </a:cubicBezTo>
                  <a:cubicBezTo>
                    <a:pt x="1039021" y="61455"/>
                    <a:pt x="1019776" y="78499"/>
                    <a:pt x="1011267" y="84742"/>
                  </a:cubicBezTo>
                  <a:cubicBezTo>
                    <a:pt x="1022734" y="90023"/>
                    <a:pt x="1036433" y="98188"/>
                    <a:pt x="1044570" y="104428"/>
                  </a:cubicBezTo>
                  <a:cubicBezTo>
                    <a:pt x="1033840" y="110669"/>
                    <a:pt x="1004978" y="126035"/>
                    <a:pt x="1004978" y="126035"/>
                  </a:cubicBezTo>
                  <a:cubicBezTo>
                    <a:pt x="1004978" y="126035"/>
                    <a:pt x="987955" y="109227"/>
                    <a:pt x="983886" y="106109"/>
                  </a:cubicBezTo>
                  <a:cubicBezTo>
                    <a:pt x="979444" y="109468"/>
                    <a:pt x="952062" y="129153"/>
                    <a:pt x="909140" y="145478"/>
                  </a:cubicBezTo>
                  <a:cubicBezTo>
                    <a:pt x="901743" y="138518"/>
                    <a:pt x="891378" y="129876"/>
                    <a:pt x="891378" y="129876"/>
                  </a:cubicBezTo>
                  <a:cubicBezTo>
                    <a:pt x="891378" y="129876"/>
                    <a:pt x="923573" y="122675"/>
                    <a:pt x="962793" y="88824"/>
                  </a:cubicBezTo>
                  <a:cubicBezTo>
                    <a:pt x="954285" y="83061"/>
                    <a:pt x="941703" y="72497"/>
                    <a:pt x="930604" y="67698"/>
                  </a:cubicBezTo>
                  <a:cubicBezTo>
                    <a:pt x="926160" y="71780"/>
                    <a:pt x="913207" y="80662"/>
                    <a:pt x="913207" y="80662"/>
                  </a:cubicBezTo>
                  <a:cubicBezTo>
                    <a:pt x="913207" y="80662"/>
                    <a:pt x="925055" y="86423"/>
                    <a:pt x="933563" y="96505"/>
                  </a:cubicBezTo>
                  <a:cubicBezTo>
                    <a:pt x="926160" y="101308"/>
                    <a:pt x="903223" y="116673"/>
                    <a:pt x="903223" y="116673"/>
                  </a:cubicBezTo>
                  <a:lnTo>
                    <a:pt x="884714" y="98188"/>
                  </a:lnTo>
                  <a:cubicBezTo>
                    <a:pt x="884714" y="98188"/>
                    <a:pt x="864367" y="112111"/>
                    <a:pt x="845494" y="120992"/>
                  </a:cubicBezTo>
                  <a:cubicBezTo>
                    <a:pt x="836249" y="115231"/>
                    <a:pt x="830325" y="112352"/>
                    <a:pt x="830325" y="112352"/>
                  </a:cubicBezTo>
                  <a:moveTo>
                    <a:pt x="0" y="224255"/>
                  </a:moveTo>
                  <a:cubicBezTo>
                    <a:pt x="0" y="224255"/>
                    <a:pt x="5514" y="211209"/>
                    <a:pt x="27090" y="211732"/>
                  </a:cubicBezTo>
                  <a:cubicBezTo>
                    <a:pt x="48667" y="212258"/>
                    <a:pt x="64562" y="212995"/>
                    <a:pt x="77054" y="212995"/>
                  </a:cubicBezTo>
                  <a:cubicBezTo>
                    <a:pt x="89543" y="212995"/>
                    <a:pt x="117930" y="211209"/>
                    <a:pt x="121010" y="210467"/>
                  </a:cubicBezTo>
                  <a:cubicBezTo>
                    <a:pt x="119550" y="214360"/>
                    <a:pt x="112742" y="221835"/>
                    <a:pt x="102684" y="221835"/>
                  </a:cubicBezTo>
                  <a:lnTo>
                    <a:pt x="79808" y="221835"/>
                  </a:lnTo>
                  <a:cubicBezTo>
                    <a:pt x="79808" y="221835"/>
                    <a:pt x="74457" y="221731"/>
                    <a:pt x="74457" y="226044"/>
                  </a:cubicBezTo>
                  <a:lnTo>
                    <a:pt x="74457" y="277506"/>
                  </a:lnTo>
                  <a:cubicBezTo>
                    <a:pt x="74457" y="277506"/>
                    <a:pt x="75917" y="284559"/>
                    <a:pt x="86459" y="282874"/>
                  </a:cubicBezTo>
                  <a:cubicBezTo>
                    <a:pt x="83055" y="288872"/>
                    <a:pt x="74291" y="292348"/>
                    <a:pt x="64076" y="292348"/>
                  </a:cubicBezTo>
                  <a:cubicBezTo>
                    <a:pt x="53861" y="292348"/>
                    <a:pt x="43799" y="288135"/>
                    <a:pt x="43799" y="282347"/>
                  </a:cubicBezTo>
                  <a:lnTo>
                    <a:pt x="43799" y="225203"/>
                  </a:lnTo>
                  <a:cubicBezTo>
                    <a:pt x="43799" y="222255"/>
                    <a:pt x="43149" y="221517"/>
                    <a:pt x="35038" y="221307"/>
                  </a:cubicBezTo>
                  <a:cubicBezTo>
                    <a:pt x="30171" y="221181"/>
                    <a:pt x="20795" y="220884"/>
                    <a:pt x="12655" y="221517"/>
                  </a:cubicBezTo>
                  <a:cubicBezTo>
                    <a:pt x="7397" y="221924"/>
                    <a:pt x="3247" y="223181"/>
                    <a:pt x="0" y="224255"/>
                  </a:cubicBezTo>
                  <a:moveTo>
                    <a:pt x="153298" y="255090"/>
                  </a:moveTo>
                  <a:cubicBezTo>
                    <a:pt x="143083" y="255090"/>
                    <a:pt x="134805" y="261405"/>
                    <a:pt x="134805" y="269194"/>
                  </a:cubicBezTo>
                  <a:cubicBezTo>
                    <a:pt x="134805" y="276983"/>
                    <a:pt x="143083" y="283294"/>
                    <a:pt x="153298" y="283294"/>
                  </a:cubicBezTo>
                  <a:cubicBezTo>
                    <a:pt x="163513" y="283294"/>
                    <a:pt x="171791" y="276983"/>
                    <a:pt x="171791" y="269194"/>
                  </a:cubicBezTo>
                  <a:cubicBezTo>
                    <a:pt x="171791" y="261405"/>
                    <a:pt x="163513" y="255090"/>
                    <a:pt x="153298" y="255090"/>
                  </a:cubicBezTo>
                  <a:moveTo>
                    <a:pt x="114692" y="237832"/>
                  </a:moveTo>
                  <a:cubicBezTo>
                    <a:pt x="115653" y="235657"/>
                    <a:pt x="117446" y="231938"/>
                    <a:pt x="124587" y="229306"/>
                  </a:cubicBezTo>
                  <a:cubicBezTo>
                    <a:pt x="132497" y="226387"/>
                    <a:pt x="144210" y="226254"/>
                    <a:pt x="148431" y="226254"/>
                  </a:cubicBezTo>
                  <a:cubicBezTo>
                    <a:pt x="152648" y="226254"/>
                    <a:pt x="165953" y="226784"/>
                    <a:pt x="170004" y="227519"/>
                  </a:cubicBezTo>
                  <a:cubicBezTo>
                    <a:pt x="174061" y="228255"/>
                    <a:pt x="197254" y="230573"/>
                    <a:pt x="197254" y="247093"/>
                  </a:cubicBezTo>
                  <a:lnTo>
                    <a:pt x="197254" y="278244"/>
                  </a:lnTo>
                  <a:cubicBezTo>
                    <a:pt x="197254" y="278244"/>
                    <a:pt x="198231" y="284769"/>
                    <a:pt x="208449" y="282665"/>
                  </a:cubicBezTo>
                  <a:cubicBezTo>
                    <a:pt x="206989" y="289084"/>
                    <a:pt x="197254" y="292346"/>
                    <a:pt x="190283" y="292346"/>
                  </a:cubicBezTo>
                  <a:cubicBezTo>
                    <a:pt x="183306" y="292346"/>
                    <a:pt x="171954" y="289608"/>
                    <a:pt x="171954" y="284032"/>
                  </a:cubicBezTo>
                  <a:cubicBezTo>
                    <a:pt x="171954" y="284032"/>
                    <a:pt x="167407" y="293397"/>
                    <a:pt x="143077" y="293293"/>
                  </a:cubicBezTo>
                  <a:cubicBezTo>
                    <a:pt x="118746" y="293189"/>
                    <a:pt x="105605" y="283716"/>
                    <a:pt x="105605" y="269614"/>
                  </a:cubicBezTo>
                  <a:cubicBezTo>
                    <a:pt x="105605" y="255512"/>
                    <a:pt x="121340" y="245726"/>
                    <a:pt x="144540" y="245726"/>
                  </a:cubicBezTo>
                  <a:cubicBezTo>
                    <a:pt x="152324" y="245726"/>
                    <a:pt x="166113" y="247725"/>
                    <a:pt x="171954" y="253725"/>
                  </a:cubicBezTo>
                  <a:cubicBezTo>
                    <a:pt x="172005" y="246360"/>
                    <a:pt x="169908" y="236336"/>
                    <a:pt x="152456" y="235283"/>
                  </a:cubicBezTo>
                  <a:cubicBezTo>
                    <a:pt x="143496" y="234913"/>
                    <a:pt x="125567" y="235162"/>
                    <a:pt x="114692" y="237832"/>
                  </a:cubicBezTo>
                  <a:moveTo>
                    <a:pt x="505538" y="255090"/>
                  </a:moveTo>
                  <a:cubicBezTo>
                    <a:pt x="495323" y="255090"/>
                    <a:pt x="487045" y="261405"/>
                    <a:pt x="487045" y="269194"/>
                  </a:cubicBezTo>
                  <a:cubicBezTo>
                    <a:pt x="487045" y="276983"/>
                    <a:pt x="495323" y="283294"/>
                    <a:pt x="505538" y="283294"/>
                  </a:cubicBezTo>
                  <a:cubicBezTo>
                    <a:pt x="515753" y="283294"/>
                    <a:pt x="524030" y="276983"/>
                    <a:pt x="524030" y="269194"/>
                  </a:cubicBezTo>
                  <a:cubicBezTo>
                    <a:pt x="524030" y="261405"/>
                    <a:pt x="515753" y="255090"/>
                    <a:pt x="505538" y="255090"/>
                  </a:cubicBezTo>
                  <a:moveTo>
                    <a:pt x="466929" y="237832"/>
                  </a:moveTo>
                  <a:cubicBezTo>
                    <a:pt x="467890" y="235657"/>
                    <a:pt x="469689" y="231938"/>
                    <a:pt x="476824" y="229306"/>
                  </a:cubicBezTo>
                  <a:cubicBezTo>
                    <a:pt x="484733" y="226387"/>
                    <a:pt x="496453" y="226254"/>
                    <a:pt x="500670" y="226254"/>
                  </a:cubicBezTo>
                  <a:cubicBezTo>
                    <a:pt x="504888" y="226254"/>
                    <a:pt x="518193" y="226784"/>
                    <a:pt x="522243" y="227519"/>
                  </a:cubicBezTo>
                  <a:cubicBezTo>
                    <a:pt x="526297" y="228255"/>
                    <a:pt x="549494" y="230573"/>
                    <a:pt x="549494" y="247093"/>
                  </a:cubicBezTo>
                  <a:lnTo>
                    <a:pt x="549494" y="278244"/>
                  </a:lnTo>
                  <a:cubicBezTo>
                    <a:pt x="549494" y="278244"/>
                    <a:pt x="550471" y="284769"/>
                    <a:pt x="560686" y="282665"/>
                  </a:cubicBezTo>
                  <a:cubicBezTo>
                    <a:pt x="559229" y="289084"/>
                    <a:pt x="549494" y="292346"/>
                    <a:pt x="542523" y="292346"/>
                  </a:cubicBezTo>
                  <a:cubicBezTo>
                    <a:pt x="535545" y="292346"/>
                    <a:pt x="524194" y="289608"/>
                    <a:pt x="524194" y="284032"/>
                  </a:cubicBezTo>
                  <a:cubicBezTo>
                    <a:pt x="524194" y="284032"/>
                    <a:pt x="519646" y="293397"/>
                    <a:pt x="495319" y="293293"/>
                  </a:cubicBezTo>
                  <a:cubicBezTo>
                    <a:pt x="470983" y="293189"/>
                    <a:pt x="457844" y="283716"/>
                    <a:pt x="457844" y="269614"/>
                  </a:cubicBezTo>
                  <a:cubicBezTo>
                    <a:pt x="457844" y="255512"/>
                    <a:pt x="473580" y="245726"/>
                    <a:pt x="496780" y="245726"/>
                  </a:cubicBezTo>
                  <a:cubicBezTo>
                    <a:pt x="504564" y="245726"/>
                    <a:pt x="518353" y="247725"/>
                    <a:pt x="524194" y="253725"/>
                  </a:cubicBezTo>
                  <a:cubicBezTo>
                    <a:pt x="524245" y="246360"/>
                    <a:pt x="522147" y="236336"/>
                    <a:pt x="504695" y="235283"/>
                  </a:cubicBezTo>
                  <a:cubicBezTo>
                    <a:pt x="495736" y="234913"/>
                    <a:pt x="477807" y="235162"/>
                    <a:pt x="466932" y="237832"/>
                  </a:cubicBezTo>
                  <a:moveTo>
                    <a:pt x="269447" y="236253"/>
                  </a:moveTo>
                  <a:cubicBezTo>
                    <a:pt x="258425" y="236253"/>
                    <a:pt x="249498" y="246852"/>
                    <a:pt x="249498" y="259930"/>
                  </a:cubicBezTo>
                  <a:cubicBezTo>
                    <a:pt x="249498" y="273008"/>
                    <a:pt x="258425" y="283610"/>
                    <a:pt x="269447" y="283610"/>
                  </a:cubicBezTo>
                  <a:cubicBezTo>
                    <a:pt x="280469" y="283610"/>
                    <a:pt x="289397" y="273008"/>
                    <a:pt x="289397" y="259930"/>
                  </a:cubicBezTo>
                  <a:cubicBezTo>
                    <a:pt x="289397" y="246852"/>
                    <a:pt x="280463" y="236253"/>
                    <a:pt x="269447" y="236253"/>
                  </a:cubicBezTo>
                  <a:moveTo>
                    <a:pt x="320058" y="259930"/>
                  </a:moveTo>
                  <a:cubicBezTo>
                    <a:pt x="320058" y="278707"/>
                    <a:pt x="297396" y="293925"/>
                    <a:pt x="269447" y="293925"/>
                  </a:cubicBezTo>
                  <a:cubicBezTo>
                    <a:pt x="241492" y="293925"/>
                    <a:pt x="218837" y="278707"/>
                    <a:pt x="218837" y="259930"/>
                  </a:cubicBezTo>
                  <a:cubicBezTo>
                    <a:pt x="218837" y="241158"/>
                    <a:pt x="241496" y="225938"/>
                    <a:pt x="269447" y="225938"/>
                  </a:cubicBezTo>
                  <a:cubicBezTo>
                    <a:pt x="297399" y="225938"/>
                    <a:pt x="320058" y="241158"/>
                    <a:pt x="320058" y="259930"/>
                  </a:cubicBezTo>
                  <a:moveTo>
                    <a:pt x="620685" y="236253"/>
                  </a:moveTo>
                  <a:cubicBezTo>
                    <a:pt x="609666" y="236253"/>
                    <a:pt x="600735" y="246852"/>
                    <a:pt x="600735" y="259930"/>
                  </a:cubicBezTo>
                  <a:cubicBezTo>
                    <a:pt x="600735" y="273008"/>
                    <a:pt x="609666" y="283610"/>
                    <a:pt x="620685" y="283610"/>
                  </a:cubicBezTo>
                  <a:cubicBezTo>
                    <a:pt x="631704" y="283610"/>
                    <a:pt x="640634" y="273008"/>
                    <a:pt x="640634" y="259930"/>
                  </a:cubicBezTo>
                  <a:cubicBezTo>
                    <a:pt x="640634" y="246852"/>
                    <a:pt x="631704" y="236253"/>
                    <a:pt x="620685" y="236253"/>
                  </a:cubicBezTo>
                  <a:moveTo>
                    <a:pt x="671295" y="259930"/>
                  </a:moveTo>
                  <a:cubicBezTo>
                    <a:pt x="671295" y="278707"/>
                    <a:pt x="648637" y="293925"/>
                    <a:pt x="620685" y="293925"/>
                  </a:cubicBezTo>
                  <a:cubicBezTo>
                    <a:pt x="592733" y="293925"/>
                    <a:pt x="570074" y="278707"/>
                    <a:pt x="570074" y="259930"/>
                  </a:cubicBezTo>
                  <a:cubicBezTo>
                    <a:pt x="570074" y="241158"/>
                    <a:pt x="592733" y="225938"/>
                    <a:pt x="620685" y="225938"/>
                  </a:cubicBezTo>
                  <a:cubicBezTo>
                    <a:pt x="648637" y="225938"/>
                    <a:pt x="671295" y="241158"/>
                    <a:pt x="671295" y="259930"/>
                  </a:cubicBezTo>
                  <a:moveTo>
                    <a:pt x="880862" y="236253"/>
                  </a:moveTo>
                  <a:cubicBezTo>
                    <a:pt x="869843" y="236253"/>
                    <a:pt x="860912" y="246852"/>
                    <a:pt x="860912" y="259930"/>
                  </a:cubicBezTo>
                  <a:cubicBezTo>
                    <a:pt x="860912" y="273008"/>
                    <a:pt x="869843" y="283610"/>
                    <a:pt x="880862" y="283610"/>
                  </a:cubicBezTo>
                  <a:cubicBezTo>
                    <a:pt x="891881" y="283610"/>
                    <a:pt x="900811" y="273008"/>
                    <a:pt x="900811" y="259930"/>
                  </a:cubicBezTo>
                  <a:cubicBezTo>
                    <a:pt x="900811" y="246852"/>
                    <a:pt x="891881" y="236253"/>
                    <a:pt x="880862" y="236253"/>
                  </a:cubicBezTo>
                  <a:moveTo>
                    <a:pt x="931472" y="259930"/>
                  </a:moveTo>
                  <a:cubicBezTo>
                    <a:pt x="931472" y="278707"/>
                    <a:pt x="908814" y="293925"/>
                    <a:pt x="880862" y="293925"/>
                  </a:cubicBezTo>
                  <a:cubicBezTo>
                    <a:pt x="852910" y="293925"/>
                    <a:pt x="830251" y="278707"/>
                    <a:pt x="830251" y="259930"/>
                  </a:cubicBezTo>
                  <a:cubicBezTo>
                    <a:pt x="830251" y="241158"/>
                    <a:pt x="852910" y="225938"/>
                    <a:pt x="880862" y="225938"/>
                  </a:cubicBezTo>
                  <a:cubicBezTo>
                    <a:pt x="908814" y="225938"/>
                    <a:pt x="931472" y="241158"/>
                    <a:pt x="931472" y="259930"/>
                  </a:cubicBezTo>
                  <a:moveTo>
                    <a:pt x="369067" y="246555"/>
                  </a:moveTo>
                  <a:cubicBezTo>
                    <a:pt x="366035" y="252588"/>
                    <a:pt x="367652" y="269121"/>
                    <a:pt x="369067" y="272271"/>
                  </a:cubicBezTo>
                  <a:cubicBezTo>
                    <a:pt x="370483" y="275420"/>
                    <a:pt x="375740" y="283292"/>
                    <a:pt x="389289" y="283292"/>
                  </a:cubicBezTo>
                  <a:cubicBezTo>
                    <a:pt x="402841" y="283292"/>
                    <a:pt x="407490" y="274633"/>
                    <a:pt x="408502" y="271745"/>
                  </a:cubicBezTo>
                  <a:cubicBezTo>
                    <a:pt x="409514" y="268862"/>
                    <a:pt x="411534" y="261250"/>
                    <a:pt x="407894" y="248130"/>
                  </a:cubicBezTo>
                  <a:cubicBezTo>
                    <a:pt x="404256" y="235013"/>
                    <a:pt x="388885" y="236062"/>
                    <a:pt x="388885" y="236062"/>
                  </a:cubicBezTo>
                  <a:cubicBezTo>
                    <a:pt x="377764" y="236195"/>
                    <a:pt x="372103" y="240524"/>
                    <a:pt x="369070" y="246555"/>
                  </a:cubicBezTo>
                  <a:moveTo>
                    <a:pt x="328422" y="213232"/>
                  </a:moveTo>
                  <a:cubicBezTo>
                    <a:pt x="328422" y="213232"/>
                    <a:pt x="330442" y="203526"/>
                    <a:pt x="347635" y="203526"/>
                  </a:cubicBezTo>
                  <a:cubicBezTo>
                    <a:pt x="364821" y="203526"/>
                    <a:pt x="368260" y="210610"/>
                    <a:pt x="368260" y="212447"/>
                  </a:cubicBezTo>
                  <a:lnTo>
                    <a:pt x="368260" y="234223"/>
                  </a:lnTo>
                  <a:cubicBezTo>
                    <a:pt x="368260" y="234223"/>
                    <a:pt x="375542" y="227139"/>
                    <a:pt x="397784" y="227139"/>
                  </a:cubicBezTo>
                  <a:cubicBezTo>
                    <a:pt x="420027" y="227139"/>
                    <a:pt x="440450" y="237377"/>
                    <a:pt x="440450" y="256660"/>
                  </a:cubicBezTo>
                  <a:cubicBezTo>
                    <a:pt x="440450" y="256660"/>
                    <a:pt x="445106" y="292736"/>
                    <a:pt x="396571" y="292736"/>
                  </a:cubicBezTo>
                  <a:cubicBezTo>
                    <a:pt x="380797" y="292736"/>
                    <a:pt x="371699" y="289327"/>
                    <a:pt x="367047" y="284341"/>
                  </a:cubicBezTo>
                  <a:cubicBezTo>
                    <a:pt x="364014" y="289460"/>
                    <a:pt x="356934" y="292344"/>
                    <a:pt x="348442" y="292344"/>
                  </a:cubicBezTo>
                  <a:cubicBezTo>
                    <a:pt x="339950" y="292344"/>
                    <a:pt x="329837" y="288937"/>
                    <a:pt x="329837" y="282766"/>
                  </a:cubicBezTo>
                  <a:cubicBezTo>
                    <a:pt x="333478" y="283030"/>
                    <a:pt x="340353" y="282897"/>
                    <a:pt x="340353" y="277124"/>
                  </a:cubicBezTo>
                  <a:lnTo>
                    <a:pt x="340353" y="217827"/>
                  </a:lnTo>
                  <a:cubicBezTo>
                    <a:pt x="340353" y="217827"/>
                    <a:pt x="339546" y="213232"/>
                    <a:pt x="328422" y="213232"/>
                  </a:cubicBezTo>
                  <a:moveTo>
                    <a:pt x="712623" y="283946"/>
                  </a:moveTo>
                  <a:cubicBezTo>
                    <a:pt x="712623" y="288947"/>
                    <a:pt x="706285" y="292998"/>
                    <a:pt x="698469" y="292998"/>
                  </a:cubicBezTo>
                  <a:cubicBezTo>
                    <a:pt x="690652" y="292998"/>
                    <a:pt x="684315" y="288947"/>
                    <a:pt x="684315" y="283946"/>
                  </a:cubicBezTo>
                  <a:cubicBezTo>
                    <a:pt x="684315" y="278948"/>
                    <a:pt x="690652" y="274897"/>
                    <a:pt x="698469" y="274897"/>
                  </a:cubicBezTo>
                  <a:cubicBezTo>
                    <a:pt x="706285" y="274897"/>
                    <a:pt x="712623" y="278948"/>
                    <a:pt x="712623" y="283946"/>
                  </a:cubicBezTo>
                  <a:moveTo>
                    <a:pt x="815960" y="283030"/>
                  </a:moveTo>
                  <a:cubicBezTo>
                    <a:pt x="815960" y="283030"/>
                    <a:pt x="810901" y="279490"/>
                    <a:pt x="806251" y="279619"/>
                  </a:cubicBezTo>
                  <a:cubicBezTo>
                    <a:pt x="801602" y="279748"/>
                    <a:pt x="799181" y="280799"/>
                    <a:pt x="796548" y="281456"/>
                  </a:cubicBezTo>
                  <a:cubicBezTo>
                    <a:pt x="793916" y="282110"/>
                    <a:pt x="788255" y="283421"/>
                    <a:pt x="783195" y="283421"/>
                  </a:cubicBezTo>
                  <a:cubicBezTo>
                    <a:pt x="778146" y="283421"/>
                    <a:pt x="768843" y="282112"/>
                    <a:pt x="761965" y="275287"/>
                  </a:cubicBezTo>
                  <a:cubicBezTo>
                    <a:pt x="755023" y="268396"/>
                    <a:pt x="755087" y="254953"/>
                    <a:pt x="757315" y="249312"/>
                  </a:cubicBezTo>
                  <a:cubicBezTo>
                    <a:pt x="759541" y="243668"/>
                    <a:pt x="764796" y="239340"/>
                    <a:pt x="770861" y="236847"/>
                  </a:cubicBezTo>
                  <a:cubicBezTo>
                    <a:pt x="776929" y="234358"/>
                    <a:pt x="788457" y="235274"/>
                    <a:pt x="792504" y="237373"/>
                  </a:cubicBezTo>
                  <a:cubicBezTo>
                    <a:pt x="796545" y="239471"/>
                    <a:pt x="798364" y="243406"/>
                    <a:pt x="805848" y="243406"/>
                  </a:cubicBezTo>
                  <a:cubicBezTo>
                    <a:pt x="813328" y="243406"/>
                    <a:pt x="817571" y="237637"/>
                    <a:pt x="816364" y="233700"/>
                  </a:cubicBezTo>
                  <a:cubicBezTo>
                    <a:pt x="816364" y="233700"/>
                    <a:pt x="804230" y="227276"/>
                    <a:pt x="779157" y="227139"/>
                  </a:cubicBezTo>
                  <a:cubicBezTo>
                    <a:pt x="755698" y="227010"/>
                    <a:pt x="742352" y="235272"/>
                    <a:pt x="738105" y="238553"/>
                  </a:cubicBezTo>
                  <a:cubicBezTo>
                    <a:pt x="733856" y="241833"/>
                    <a:pt x="725771" y="249703"/>
                    <a:pt x="725771" y="260200"/>
                  </a:cubicBezTo>
                  <a:cubicBezTo>
                    <a:pt x="725771" y="270696"/>
                    <a:pt x="733859" y="281323"/>
                    <a:pt x="743565" y="286178"/>
                  </a:cubicBezTo>
                  <a:cubicBezTo>
                    <a:pt x="753207" y="290998"/>
                    <a:pt x="767425" y="293393"/>
                    <a:pt x="777941" y="293393"/>
                  </a:cubicBezTo>
                  <a:cubicBezTo>
                    <a:pt x="788457" y="293393"/>
                    <a:pt x="804634" y="291033"/>
                    <a:pt x="815960" y="283030"/>
                  </a:cubicBezTo>
                  <a:moveTo>
                    <a:pt x="940935" y="237111"/>
                  </a:moveTo>
                  <a:cubicBezTo>
                    <a:pt x="940935" y="237111"/>
                    <a:pt x="943160" y="227272"/>
                    <a:pt x="960548" y="227272"/>
                  </a:cubicBezTo>
                  <a:cubicBezTo>
                    <a:pt x="974907" y="227272"/>
                    <a:pt x="978749" y="234227"/>
                    <a:pt x="978749" y="234227"/>
                  </a:cubicBezTo>
                  <a:cubicBezTo>
                    <a:pt x="978749" y="234227"/>
                    <a:pt x="987651" y="226615"/>
                    <a:pt x="1006250" y="226615"/>
                  </a:cubicBezTo>
                  <a:cubicBezTo>
                    <a:pt x="1024854" y="226615"/>
                    <a:pt x="1033353" y="232389"/>
                    <a:pt x="1036789" y="235405"/>
                  </a:cubicBezTo>
                  <a:cubicBezTo>
                    <a:pt x="1042854" y="231601"/>
                    <a:pt x="1049124" y="226748"/>
                    <a:pt x="1066108" y="226748"/>
                  </a:cubicBezTo>
                  <a:cubicBezTo>
                    <a:pt x="1083095" y="226748"/>
                    <a:pt x="1097454" y="230554"/>
                    <a:pt x="1099071" y="241573"/>
                  </a:cubicBezTo>
                  <a:cubicBezTo>
                    <a:pt x="1100688" y="252593"/>
                    <a:pt x="1100083" y="279617"/>
                    <a:pt x="1100083" y="279617"/>
                  </a:cubicBezTo>
                  <a:cubicBezTo>
                    <a:pt x="1100083" y="279617"/>
                    <a:pt x="1101492" y="284867"/>
                    <a:pt x="1110394" y="282636"/>
                  </a:cubicBezTo>
                  <a:cubicBezTo>
                    <a:pt x="1111201" y="288540"/>
                    <a:pt x="1101697" y="292346"/>
                    <a:pt x="1092193" y="292346"/>
                  </a:cubicBezTo>
                  <a:cubicBezTo>
                    <a:pt x="1082689" y="292346"/>
                    <a:pt x="1073185" y="288673"/>
                    <a:pt x="1073185" y="280932"/>
                  </a:cubicBezTo>
                  <a:lnTo>
                    <a:pt x="1073185" y="244066"/>
                  </a:lnTo>
                  <a:cubicBezTo>
                    <a:pt x="1073185" y="244066"/>
                    <a:pt x="1073393" y="235538"/>
                    <a:pt x="1057818" y="235538"/>
                  </a:cubicBezTo>
                  <a:cubicBezTo>
                    <a:pt x="1042248" y="235538"/>
                    <a:pt x="1040625" y="244850"/>
                    <a:pt x="1040625" y="247737"/>
                  </a:cubicBezTo>
                  <a:lnTo>
                    <a:pt x="1040625" y="291951"/>
                  </a:lnTo>
                  <a:lnTo>
                    <a:pt x="1012926" y="291951"/>
                  </a:lnTo>
                  <a:lnTo>
                    <a:pt x="1012926" y="244195"/>
                  </a:lnTo>
                  <a:cubicBezTo>
                    <a:pt x="1012926" y="244195"/>
                    <a:pt x="1012724" y="235407"/>
                    <a:pt x="998366" y="235407"/>
                  </a:cubicBezTo>
                  <a:cubicBezTo>
                    <a:pt x="984007" y="235407"/>
                    <a:pt x="980165" y="243146"/>
                    <a:pt x="980165" y="246952"/>
                  </a:cubicBezTo>
                  <a:lnTo>
                    <a:pt x="980165" y="291558"/>
                  </a:lnTo>
                  <a:lnTo>
                    <a:pt x="952668" y="291558"/>
                  </a:lnTo>
                  <a:lnTo>
                    <a:pt x="952668" y="242623"/>
                  </a:lnTo>
                  <a:cubicBezTo>
                    <a:pt x="952668" y="242623"/>
                    <a:pt x="953269" y="237244"/>
                    <a:pt x="940935" y="237111"/>
                  </a:cubicBezTo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8" name="Straight Connector 54">
            <a:extLst>
              <a:ext uri="{FF2B5EF4-FFF2-40B4-BE49-F238E27FC236}">
                <a16:creationId xmlns:a16="http://schemas.microsoft.com/office/drawing/2014/main" id="{15F3E4F1-FD6C-5203-9FDC-A92456606B1C}"/>
              </a:ext>
            </a:extLst>
          </p:cNvPr>
          <p:cNvCxnSpPr/>
          <p:nvPr>
            <p:custDataLst>
              <p:tags r:id="rId32"/>
            </p:custDataLst>
          </p:nvPr>
        </p:nvCxnSpPr>
        <p:spPr>
          <a:xfrm>
            <a:off x="1238796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5">
            <a:extLst>
              <a:ext uri="{FF2B5EF4-FFF2-40B4-BE49-F238E27FC236}">
                <a16:creationId xmlns:a16="http://schemas.microsoft.com/office/drawing/2014/main" id="{9C95E67E-4226-FF7F-2353-FA64331CCC2F}"/>
              </a:ext>
            </a:extLst>
          </p:cNvPr>
          <p:cNvCxnSpPr/>
          <p:nvPr>
            <p:custDataLst>
              <p:tags r:id="rId33"/>
            </p:custDataLst>
          </p:nvPr>
        </p:nvCxnSpPr>
        <p:spPr>
          <a:xfrm>
            <a:off x="3397905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6">
            <a:extLst>
              <a:ext uri="{FF2B5EF4-FFF2-40B4-BE49-F238E27FC236}">
                <a16:creationId xmlns:a16="http://schemas.microsoft.com/office/drawing/2014/main" id="{FF5838F1-BD2F-6AB3-5BE1-5EB4F93BF650}"/>
              </a:ext>
            </a:extLst>
          </p:cNvPr>
          <p:cNvCxnSpPr/>
          <p:nvPr>
            <p:custDataLst>
              <p:tags r:id="rId34"/>
            </p:custDataLst>
          </p:nvPr>
        </p:nvCxnSpPr>
        <p:spPr>
          <a:xfrm>
            <a:off x="5557013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5F747EE4-0138-8CC3-8778-8BD138996140}"/>
              </a:ext>
            </a:extLst>
          </p:cNvPr>
          <p:cNvCxnSpPr/>
          <p:nvPr>
            <p:custDataLst>
              <p:tags r:id="rId35"/>
            </p:custDataLst>
          </p:nvPr>
        </p:nvCxnSpPr>
        <p:spPr>
          <a:xfrm>
            <a:off x="7716122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8">
            <a:extLst>
              <a:ext uri="{FF2B5EF4-FFF2-40B4-BE49-F238E27FC236}">
                <a16:creationId xmlns:a16="http://schemas.microsoft.com/office/drawing/2014/main" id="{14E5E890-A2C0-2209-3209-739B48822373}"/>
              </a:ext>
            </a:extLst>
          </p:cNvPr>
          <p:cNvCxnSpPr/>
          <p:nvPr>
            <p:custDataLst>
              <p:tags r:id="rId36"/>
            </p:custDataLst>
          </p:nvPr>
        </p:nvCxnSpPr>
        <p:spPr>
          <a:xfrm>
            <a:off x="9875230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59">
            <a:extLst>
              <a:ext uri="{FF2B5EF4-FFF2-40B4-BE49-F238E27FC236}">
                <a16:creationId xmlns:a16="http://schemas.microsoft.com/office/drawing/2014/main" id="{C10896A7-FBE7-9EDA-5EEE-66210982EE4B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9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007202" y="3188209"/>
            <a:ext cx="808632" cy="808632"/>
          </a:xfrm>
          <a:prstGeom prst="rect">
            <a:avLst/>
          </a:prstGeom>
        </p:spPr>
      </p:pic>
      <p:sp>
        <p:nvSpPr>
          <p:cNvPr id="74" name="Footer Placeholder 5">
            <a:extLst>
              <a:ext uri="{FF2B5EF4-FFF2-40B4-BE49-F238E27FC236}">
                <a16:creationId xmlns:a16="http://schemas.microsoft.com/office/drawing/2014/main" id="{0D72C541-B541-9CFD-1966-8417297AF091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18712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C483-7761-C999-D3B6-861682CD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9AC0D-6C1C-F1D6-C0FA-EA545B17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D4632-8764-895F-42A4-793F5E43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FE666D4-244D-F369-ACC9-2F3FCDE7A30F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5975020-7E2A-2F23-64FA-0B3D59C6C6A1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C0F63F-F716-EDE4-5191-C154DADBE48E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EAAE12-98CD-1BF7-5B33-39418F6922F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1C054221-4C39-7520-0264-0302186F4523}"/>
              </a:ext>
            </a:extLst>
          </p:cNvPr>
          <p:cNvSpPr txBox="1"/>
          <p:nvPr/>
        </p:nvSpPr>
        <p:spPr>
          <a:xfrm>
            <a:off x="579698" y="2773916"/>
            <a:ext cx="4091425" cy="20175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Transparent Data Encryption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Audit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Authentication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MySQL Enterprise Firewall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Data Masking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94D29452-DC94-D561-8C20-19A5676FD615}"/>
              </a:ext>
            </a:extLst>
          </p:cNvPr>
          <p:cNvSpPr/>
          <p:nvPr/>
        </p:nvSpPr>
        <p:spPr>
          <a:xfrm>
            <a:off x="5672801" y="1883974"/>
            <a:ext cx="3642139" cy="3642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652" y="10800"/>
                </a:moveTo>
                <a:cubicBezTo>
                  <a:pt x="4652" y="14195"/>
                  <a:pt x="7405" y="16948"/>
                  <a:pt x="10800" y="16948"/>
                </a:cubicBezTo>
                <a:cubicBezTo>
                  <a:pt x="14195" y="16948"/>
                  <a:pt x="16948" y="14195"/>
                  <a:pt x="16948" y="10800"/>
                </a:cubicBezTo>
                <a:cubicBezTo>
                  <a:pt x="16948" y="7405"/>
                  <a:pt x="14195" y="4652"/>
                  <a:pt x="10800" y="4652"/>
                </a:cubicBezTo>
                <a:cubicBezTo>
                  <a:pt x="7405" y="4652"/>
                  <a:pt x="4652" y="7405"/>
                  <a:pt x="4652" y="10800"/>
                </a:cubicBezTo>
                <a:close/>
              </a:path>
            </a:pathLst>
          </a:custGeom>
          <a:solidFill>
            <a:srgbClr val="9DB0B3">
              <a:alpha val="60000"/>
            </a:srgbClr>
          </a:solidFill>
          <a:ln w="1905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1400"/>
            </a:pPr>
            <a:endParaRPr sz="1400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73BC8B6E-49FC-F415-8AC1-63AB65824C2B}"/>
              </a:ext>
            </a:extLst>
          </p:cNvPr>
          <p:cNvSpPr/>
          <p:nvPr/>
        </p:nvSpPr>
        <p:spPr>
          <a:xfrm>
            <a:off x="6188647" y="1768895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8871D091-475A-1FA9-5533-94485D376255}"/>
              </a:ext>
            </a:extLst>
          </p:cNvPr>
          <p:cNvSpPr/>
          <p:nvPr/>
        </p:nvSpPr>
        <p:spPr>
          <a:xfrm rot="5400000">
            <a:off x="7512584" y="3092652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D23E0AA9-12E1-5DEC-C13E-7067E8B88C73}"/>
              </a:ext>
            </a:extLst>
          </p:cNvPr>
          <p:cNvSpPr/>
          <p:nvPr/>
        </p:nvSpPr>
        <p:spPr>
          <a:xfrm rot="16200000">
            <a:off x="4864890" y="3092833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" name="AutoShape 21">
            <a:extLst>
              <a:ext uri="{FF2B5EF4-FFF2-40B4-BE49-F238E27FC236}">
                <a16:creationId xmlns:a16="http://schemas.microsoft.com/office/drawing/2014/main" id="{E2E2633C-2673-B84D-8EE6-1EEB008A2BD2}"/>
              </a:ext>
            </a:extLst>
          </p:cNvPr>
          <p:cNvSpPr/>
          <p:nvPr/>
        </p:nvSpPr>
        <p:spPr>
          <a:xfrm rot="10800000">
            <a:off x="6188827" y="4416590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41226AD-784B-864A-5A07-0792C66B7C54}"/>
              </a:ext>
            </a:extLst>
          </p:cNvPr>
          <p:cNvSpPr txBox="1"/>
          <p:nvPr/>
        </p:nvSpPr>
        <p:spPr>
          <a:xfrm>
            <a:off x="5541675" y="3536545"/>
            <a:ext cx="983938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Security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DAFE6B56-95AE-5D1D-DF38-567E56B67F3A}"/>
              </a:ext>
            </a:extLst>
          </p:cNvPr>
          <p:cNvSpPr txBox="1"/>
          <p:nvPr/>
        </p:nvSpPr>
        <p:spPr>
          <a:xfrm>
            <a:off x="6994835" y="2160548"/>
            <a:ext cx="985237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Support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4E73C749-9A35-E0CB-1F4D-8A33AAD2A937}"/>
              </a:ext>
            </a:extLst>
          </p:cNvPr>
          <p:cNvSpPr txBox="1"/>
          <p:nvPr/>
        </p:nvSpPr>
        <p:spPr>
          <a:xfrm>
            <a:off x="8418090" y="3405741"/>
            <a:ext cx="985237" cy="617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Hot</a:t>
            </a:r>
          </a:p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Backup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E63341F3-82C8-769F-B8BD-0E1847FB6365}"/>
              </a:ext>
            </a:extLst>
          </p:cNvPr>
          <p:cNvSpPr txBox="1"/>
          <p:nvPr/>
        </p:nvSpPr>
        <p:spPr>
          <a:xfrm>
            <a:off x="6889322" y="4690742"/>
            <a:ext cx="1361867" cy="87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Monitor &amp; Query Analyzer</a:t>
            </a:r>
          </a:p>
        </p:txBody>
      </p:sp>
      <p:grpSp>
        <p:nvGrpSpPr>
          <p:cNvPr id="17" name="Group 19">
            <a:extLst>
              <a:ext uri="{FF2B5EF4-FFF2-40B4-BE49-F238E27FC236}">
                <a16:creationId xmlns:a16="http://schemas.microsoft.com/office/drawing/2014/main" id="{C69FF2C4-9F1D-CB36-CB1E-55234141E0BB}"/>
              </a:ext>
            </a:extLst>
          </p:cNvPr>
          <p:cNvGrpSpPr/>
          <p:nvPr/>
        </p:nvGrpSpPr>
        <p:grpSpPr>
          <a:xfrm>
            <a:off x="6709530" y="2938050"/>
            <a:ext cx="1555845" cy="1553243"/>
            <a:chOff x="-1" y="0"/>
            <a:chExt cx="1555843" cy="1553242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4778F6AF-59EF-678A-EE7C-14F56073CF62}"/>
                </a:ext>
              </a:extLst>
            </p:cNvPr>
            <p:cNvSpPr/>
            <p:nvPr/>
          </p:nvSpPr>
          <p:spPr>
            <a:xfrm>
              <a:off x="-2" y="0"/>
              <a:ext cx="1555845" cy="15532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19" name="Picture 18" descr="Picture 18">
              <a:extLst>
                <a:ext uri="{FF2B5EF4-FFF2-40B4-BE49-F238E27FC236}">
                  <a16:creationId xmlns:a16="http://schemas.microsoft.com/office/drawing/2014/main" id="{90704E9B-0E70-562A-CD01-72F9C6080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1" y="135708"/>
              <a:ext cx="1526720" cy="1127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224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4AC2-4C35-0783-CE80-1C3B378A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5A070-1B70-5FB4-2DDA-768B35CF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0542-6910-C00F-BB49-481B8B28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BC5C2C0-0367-0414-E776-0B76F60B11C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CC669E1-1E9F-A5C7-6F48-1C5A95ED685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8E3353-D850-2D5D-BA89-07D063609B0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  <a:r>
              <a:rPr lang="en-US" sz="2000" dirty="0" err="1"/>
              <a:t>Sécurité</a:t>
            </a:r>
            <a:r>
              <a:rPr lang="en-US" sz="2000" dirty="0"/>
              <a:t> </a:t>
            </a:r>
            <a:r>
              <a:rPr lang="en-US" sz="2000" dirty="0" err="1"/>
              <a:t>avancée</a:t>
            </a:r>
            <a:r>
              <a:rPr lang="en-US" sz="2000" dirty="0"/>
              <a:t> : Protection des données et </a:t>
            </a:r>
            <a:r>
              <a:rPr lang="en-US" sz="2000" dirty="0" err="1"/>
              <a:t>conformité</a:t>
            </a:r>
            <a:r>
              <a:rPr lang="en-US" sz="2000" dirty="0"/>
              <a:t> </a:t>
            </a:r>
            <a:r>
              <a:rPr lang="en-US" sz="2000" dirty="0" err="1"/>
              <a:t>réglementaire</a:t>
            </a:r>
            <a:endParaRPr lang="en-US" sz="2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503FF99-1A32-A1A8-0342-47257D8B100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C6B966-30D2-5129-523F-38E5E3D12674}"/>
              </a:ext>
            </a:extLst>
          </p:cNvPr>
          <p:cNvSpPr txBox="1">
            <a:spLocks/>
          </p:cNvSpPr>
          <p:nvPr/>
        </p:nvSpPr>
        <p:spPr>
          <a:xfrm>
            <a:off x="631672" y="1477807"/>
            <a:ext cx="5896376" cy="4416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Masking</a:t>
            </a:r>
            <a:endParaRPr lang="en-US" sz="1600" b="1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De-identify, Anonymize Sensitive Data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TDE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AES 256 encryption, Key Management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Authentication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External Authentication Modules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Encryption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Public/Private Key Cryptography, Asymmetric Encryption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Firewall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Block SQL Injection Attacks, Intrusion Detection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Audit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User Activity Auditing, Regulatory Compliance</a:t>
            </a:r>
          </a:p>
          <a:p>
            <a:pPr marL="274320" lvl="1" indent="0">
              <a:buNone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72348A-0E4F-A4BE-7C98-E6C94FC84EA0}"/>
              </a:ext>
            </a:extLst>
          </p:cNvPr>
          <p:cNvSpPr txBox="1">
            <a:spLocks/>
          </p:cNvSpPr>
          <p:nvPr/>
        </p:nvSpPr>
        <p:spPr>
          <a:xfrm>
            <a:off x="6312024" y="1474074"/>
            <a:ext cx="5762517" cy="4416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Telemetry</a:t>
            </a:r>
            <a:endParaRPr lang="en-US" sz="1600" b="1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Telemetry data directly from within MySQL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Open Telemetry Traces and Metrics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Backup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High Performance, Online Backup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Secure Backups, AES 256 encryption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21" name="Graphic 2">
            <a:extLst>
              <a:ext uri="{FF2B5EF4-FFF2-40B4-BE49-F238E27FC236}">
                <a16:creationId xmlns:a16="http://schemas.microsoft.com/office/drawing/2014/main" id="{7A96E608-06FC-DFDD-110A-69D74B47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200" y="3760409"/>
            <a:ext cx="165850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1C87E-95E8-526D-BDE7-6B18433E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C6DAE-ACC7-D586-3742-EFBD907A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B7563-EEB9-5FDF-38A5-DC63C85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F704056-E47C-38C5-633A-6E5DD840949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F475245-CA6E-CF39-1531-49CCA13F864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DFB606-D526-4479-0448-37D4A187853D}"/>
              </a:ext>
            </a:extLst>
          </p:cNvPr>
          <p:cNvSpPr txBox="1">
            <a:spLocks/>
          </p:cNvSpPr>
          <p:nvPr/>
        </p:nvSpPr>
        <p:spPr>
          <a:xfrm>
            <a:off x="490708" y="810223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 Availability (HA) and Disaster Recovery (DR): </a:t>
            </a:r>
            <a:r>
              <a:rPr lang="en-US" sz="2000" dirty="0" err="1"/>
              <a:t>InnoDB</a:t>
            </a:r>
            <a:r>
              <a:rPr lang="en-US" sz="2000" dirty="0"/>
              <a:t> Cluster</a:t>
            </a:r>
          </a:p>
          <a:p>
            <a:endParaRPr lang="en-US" sz="2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2853B0-E2FD-6D1D-7AC8-4F2BCDC49DB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956EF68-D63C-E5D6-9ECE-37712979A23B}"/>
              </a:ext>
            </a:extLst>
          </p:cNvPr>
          <p:cNvGrpSpPr/>
          <p:nvPr/>
        </p:nvGrpSpPr>
        <p:grpSpPr>
          <a:xfrm>
            <a:off x="7873693" y="2781082"/>
            <a:ext cx="921987" cy="620820"/>
            <a:chOff x="7520940" y="3552059"/>
            <a:chExt cx="1085440" cy="56642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FA1D030-EA08-FD81-59E3-B8EE7C241DE6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D1BA2A-2691-E82C-BEA3-E4A2226B9333}"/>
                </a:ext>
              </a:extLst>
            </p:cNvPr>
            <p:cNvSpPr txBox="1"/>
            <p:nvPr/>
          </p:nvSpPr>
          <p:spPr>
            <a:xfrm>
              <a:off x="7574691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sp>
        <p:nvSpPr>
          <p:cNvPr id="10" name="Double flèche verticale 9">
            <a:extLst>
              <a:ext uri="{FF2B5EF4-FFF2-40B4-BE49-F238E27FC236}">
                <a16:creationId xmlns:a16="http://schemas.microsoft.com/office/drawing/2014/main" id="{9DAE694F-2E71-21D2-1BC9-E3D49B924D83}"/>
              </a:ext>
            </a:extLst>
          </p:cNvPr>
          <p:cNvSpPr/>
          <p:nvPr/>
        </p:nvSpPr>
        <p:spPr>
          <a:xfrm>
            <a:off x="8205013" y="3403337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64D824-FCC7-0258-6EFC-A1EDF8C25608}"/>
              </a:ext>
            </a:extLst>
          </p:cNvPr>
          <p:cNvSpPr txBox="1"/>
          <p:nvPr/>
        </p:nvSpPr>
        <p:spPr>
          <a:xfrm>
            <a:off x="8017497" y="4198986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64814D7-76C4-ADDA-FDA4-EAC0CF7C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99" y="3651852"/>
            <a:ext cx="950278" cy="9502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D862385-65EC-20E1-D9A8-024D5E82A480}"/>
              </a:ext>
            </a:extLst>
          </p:cNvPr>
          <p:cNvSpPr txBox="1"/>
          <p:nvPr/>
        </p:nvSpPr>
        <p:spPr>
          <a:xfrm>
            <a:off x="8515739" y="1926215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3EF62576-C064-3C8E-4E60-1A0BDBB5EACA}"/>
              </a:ext>
            </a:extLst>
          </p:cNvPr>
          <p:cNvSpPr/>
          <p:nvPr/>
        </p:nvSpPr>
        <p:spPr>
          <a:xfrm>
            <a:off x="7393694" y="1430353"/>
            <a:ext cx="1921486" cy="339147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303B75-A9EA-2E61-903B-4EDEBC0A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94" y="1495343"/>
            <a:ext cx="939800" cy="927100"/>
          </a:xfrm>
          <a:prstGeom prst="rect">
            <a:avLst/>
          </a:prstGeom>
        </p:spPr>
      </p:pic>
      <p:sp>
        <p:nvSpPr>
          <p:cNvPr id="16" name="Cylinder 5">
            <a:extLst>
              <a:ext uri="{FF2B5EF4-FFF2-40B4-BE49-F238E27FC236}">
                <a16:creationId xmlns:a16="http://schemas.microsoft.com/office/drawing/2014/main" id="{B9209C0F-6BEC-41B7-2D5F-7C04BDE4147B}"/>
              </a:ext>
            </a:extLst>
          </p:cNvPr>
          <p:cNvSpPr/>
          <p:nvPr/>
        </p:nvSpPr>
        <p:spPr>
          <a:xfrm>
            <a:off x="2640401" y="3595685"/>
            <a:ext cx="723362" cy="80336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3BA93C5-4FD5-20E6-8370-C32A94E9F5F1}"/>
              </a:ext>
            </a:extLst>
          </p:cNvPr>
          <p:cNvSpPr/>
          <p:nvPr/>
        </p:nvSpPr>
        <p:spPr>
          <a:xfrm>
            <a:off x="563496" y="1318004"/>
            <a:ext cx="5020761" cy="339147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ylinder 4">
            <a:extLst>
              <a:ext uri="{FF2B5EF4-FFF2-40B4-BE49-F238E27FC236}">
                <a16:creationId xmlns:a16="http://schemas.microsoft.com/office/drawing/2014/main" id="{27F1BC61-7CE5-B7FF-C604-73C07CDFB4AB}"/>
              </a:ext>
            </a:extLst>
          </p:cNvPr>
          <p:cNvSpPr/>
          <p:nvPr/>
        </p:nvSpPr>
        <p:spPr>
          <a:xfrm>
            <a:off x="1470659" y="3651852"/>
            <a:ext cx="723362" cy="749321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ylinder 5">
            <a:extLst>
              <a:ext uri="{FF2B5EF4-FFF2-40B4-BE49-F238E27FC236}">
                <a16:creationId xmlns:a16="http://schemas.microsoft.com/office/drawing/2014/main" id="{2F7A1FED-5019-33F9-ECC1-9623594E8A1D}"/>
              </a:ext>
            </a:extLst>
          </p:cNvPr>
          <p:cNvSpPr/>
          <p:nvPr/>
        </p:nvSpPr>
        <p:spPr>
          <a:xfrm>
            <a:off x="3873992" y="3649728"/>
            <a:ext cx="723362" cy="749321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B9E6F68-4DBD-F1E2-687C-433AB8412467}"/>
              </a:ext>
            </a:extLst>
          </p:cNvPr>
          <p:cNvGrpSpPr/>
          <p:nvPr/>
        </p:nvGrpSpPr>
        <p:grpSpPr>
          <a:xfrm>
            <a:off x="1371345" y="2688765"/>
            <a:ext cx="921987" cy="620820"/>
            <a:chOff x="7520940" y="3552059"/>
            <a:chExt cx="1085440" cy="566423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70E64F0-5FCB-0D69-CAA3-314DD619ABBC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5652F30-2CA4-0D44-6D9C-6C3C88B50474}"/>
                </a:ext>
              </a:extLst>
            </p:cNvPr>
            <p:cNvSpPr txBox="1"/>
            <p:nvPr/>
          </p:nvSpPr>
          <p:spPr>
            <a:xfrm>
              <a:off x="7728472" y="3635215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Primary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RW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7E8D8B8-EF9C-55C2-56DF-E077D6FDD426}"/>
              </a:ext>
            </a:extLst>
          </p:cNvPr>
          <p:cNvGrpSpPr/>
          <p:nvPr/>
        </p:nvGrpSpPr>
        <p:grpSpPr>
          <a:xfrm>
            <a:off x="2487463" y="2677724"/>
            <a:ext cx="921987" cy="620820"/>
            <a:chOff x="7520940" y="3552059"/>
            <a:chExt cx="1085440" cy="566423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112D268-9CE3-366D-B1CE-2B5D632E6BEC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2BD961A-E647-CAF3-F17B-00DCD67615C5}"/>
                </a:ext>
              </a:extLst>
            </p:cNvPr>
            <p:cNvSpPr txBox="1"/>
            <p:nvPr/>
          </p:nvSpPr>
          <p:spPr>
            <a:xfrm>
              <a:off x="7574689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56E615F-8777-52B6-5ED0-9112736E8F0B}"/>
              </a:ext>
            </a:extLst>
          </p:cNvPr>
          <p:cNvGrpSpPr/>
          <p:nvPr/>
        </p:nvGrpSpPr>
        <p:grpSpPr>
          <a:xfrm>
            <a:off x="3766268" y="2687330"/>
            <a:ext cx="921987" cy="620820"/>
            <a:chOff x="7520940" y="3552059"/>
            <a:chExt cx="1085440" cy="566423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7F55814-6766-F2D9-55A1-19F6AF8E1C0D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D27FD3D-ED5F-FACF-4835-B9C1C52ECB73}"/>
                </a:ext>
              </a:extLst>
            </p:cNvPr>
            <p:cNvSpPr txBox="1"/>
            <p:nvPr/>
          </p:nvSpPr>
          <p:spPr>
            <a:xfrm>
              <a:off x="7574689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sp>
        <p:nvSpPr>
          <p:cNvPr id="31" name="Double flèche verticale 30">
            <a:extLst>
              <a:ext uri="{FF2B5EF4-FFF2-40B4-BE49-F238E27FC236}">
                <a16:creationId xmlns:a16="http://schemas.microsoft.com/office/drawing/2014/main" id="{3C8762EC-C541-4147-4BFF-683FE2466CFF}"/>
              </a:ext>
            </a:extLst>
          </p:cNvPr>
          <p:cNvSpPr/>
          <p:nvPr/>
        </p:nvSpPr>
        <p:spPr>
          <a:xfrm>
            <a:off x="1704851" y="3298620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Double flèche verticale 31">
            <a:extLst>
              <a:ext uri="{FF2B5EF4-FFF2-40B4-BE49-F238E27FC236}">
                <a16:creationId xmlns:a16="http://schemas.microsoft.com/office/drawing/2014/main" id="{44174879-8411-176F-5D5C-20546CDD18FE}"/>
              </a:ext>
            </a:extLst>
          </p:cNvPr>
          <p:cNvSpPr/>
          <p:nvPr/>
        </p:nvSpPr>
        <p:spPr>
          <a:xfrm>
            <a:off x="2892801" y="3308414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Double flèche verticale 32">
            <a:extLst>
              <a:ext uri="{FF2B5EF4-FFF2-40B4-BE49-F238E27FC236}">
                <a16:creationId xmlns:a16="http://schemas.microsoft.com/office/drawing/2014/main" id="{E3238C48-7D51-7BD3-AF56-379C1DFD1CE4}"/>
              </a:ext>
            </a:extLst>
          </p:cNvPr>
          <p:cNvSpPr/>
          <p:nvPr/>
        </p:nvSpPr>
        <p:spPr>
          <a:xfrm>
            <a:off x="4097588" y="3309585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144A2E8B-DA1E-14CB-132F-77996670725D}"/>
              </a:ext>
            </a:extLst>
          </p:cNvPr>
          <p:cNvSpPr/>
          <p:nvPr/>
        </p:nvSpPr>
        <p:spPr>
          <a:xfrm>
            <a:off x="1862202" y="2096458"/>
            <a:ext cx="2324776" cy="651971"/>
          </a:xfrm>
          <a:custGeom>
            <a:avLst/>
            <a:gdLst>
              <a:gd name="connsiteX0" fmla="*/ 0 w 2324776"/>
              <a:gd name="connsiteY0" fmla="*/ 545266 h 651971"/>
              <a:gd name="connsiteX1" fmla="*/ 844062 w 2324776"/>
              <a:gd name="connsiteY1" fmla="*/ 142 h 651971"/>
              <a:gd name="connsiteX2" fmla="*/ 2171700 w 2324776"/>
              <a:gd name="connsiteY2" fmla="*/ 589227 h 651971"/>
              <a:gd name="connsiteX3" fmla="*/ 2242039 w 2324776"/>
              <a:gd name="connsiteY3" fmla="*/ 606812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776" h="651971">
                <a:moveTo>
                  <a:pt x="0" y="545266"/>
                </a:moveTo>
                <a:cubicBezTo>
                  <a:pt x="241056" y="269040"/>
                  <a:pt x="482112" y="-7185"/>
                  <a:pt x="844062" y="142"/>
                </a:cubicBezTo>
                <a:cubicBezTo>
                  <a:pt x="1206012" y="7469"/>
                  <a:pt x="1938704" y="488115"/>
                  <a:pt x="2171700" y="589227"/>
                </a:cubicBezTo>
                <a:cubicBezTo>
                  <a:pt x="2404696" y="690339"/>
                  <a:pt x="2323367" y="648575"/>
                  <a:pt x="2242039" y="60681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en arc 34">
            <a:extLst>
              <a:ext uri="{FF2B5EF4-FFF2-40B4-BE49-F238E27FC236}">
                <a16:creationId xmlns:a16="http://schemas.microsoft.com/office/drawing/2014/main" id="{7C3E85D4-5AFB-252E-EE6B-7F1916BFC03E}"/>
              </a:ext>
            </a:extLst>
          </p:cNvPr>
          <p:cNvCxnSpPr>
            <a:cxnSpLocks/>
            <a:stCxn id="23" idx="7"/>
            <a:endCxn id="26" idx="0"/>
          </p:cNvCxnSpPr>
          <p:nvPr/>
        </p:nvCxnSpPr>
        <p:spPr>
          <a:xfrm rot="5400000" flipH="1" flipV="1">
            <a:off x="2502404" y="2333630"/>
            <a:ext cx="101958" cy="790147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9843F270-7361-C0C6-3349-C11FE44B6A0F}"/>
              </a:ext>
            </a:extLst>
          </p:cNvPr>
          <p:cNvSpPr txBox="1"/>
          <p:nvPr/>
        </p:nvSpPr>
        <p:spPr>
          <a:xfrm>
            <a:off x="1470659" y="410785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EC89BBB-030E-993E-6287-8724A1E8DDAD}"/>
              </a:ext>
            </a:extLst>
          </p:cNvPr>
          <p:cNvSpPr txBox="1"/>
          <p:nvPr/>
        </p:nvSpPr>
        <p:spPr>
          <a:xfrm>
            <a:off x="2622541" y="4115439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E4454C6-6E5D-37CA-5457-8C7676F2F43B}"/>
              </a:ext>
            </a:extLst>
          </p:cNvPr>
          <p:cNvSpPr txBox="1"/>
          <p:nvPr/>
        </p:nvSpPr>
        <p:spPr>
          <a:xfrm>
            <a:off x="3910072" y="4105234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9" name="Double flèche verticale 38">
            <a:extLst>
              <a:ext uri="{FF2B5EF4-FFF2-40B4-BE49-F238E27FC236}">
                <a16:creationId xmlns:a16="http://schemas.microsoft.com/office/drawing/2014/main" id="{83DD25CB-79E9-3BFB-A1A7-75C2D85D4F3F}"/>
              </a:ext>
            </a:extLst>
          </p:cNvPr>
          <p:cNvSpPr/>
          <p:nvPr/>
        </p:nvSpPr>
        <p:spPr>
          <a:xfrm>
            <a:off x="1720107" y="1592987"/>
            <a:ext cx="254977" cy="1132141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en arc 39">
            <a:extLst>
              <a:ext uri="{FF2B5EF4-FFF2-40B4-BE49-F238E27FC236}">
                <a16:creationId xmlns:a16="http://schemas.microsoft.com/office/drawing/2014/main" id="{63FD5DD5-A3C0-6C28-56DF-6CE4BBF7A0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3877" y="1588961"/>
            <a:ext cx="180000" cy="2124000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èche vers le haut 41">
            <a:extLst>
              <a:ext uri="{FF2B5EF4-FFF2-40B4-BE49-F238E27FC236}">
                <a16:creationId xmlns:a16="http://schemas.microsoft.com/office/drawing/2014/main" id="{5025BCAB-4829-0218-E6D4-D7BDD12589A4}"/>
              </a:ext>
            </a:extLst>
          </p:cNvPr>
          <p:cNvSpPr/>
          <p:nvPr/>
        </p:nvSpPr>
        <p:spPr>
          <a:xfrm>
            <a:off x="2882220" y="1576254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e haut 42">
            <a:extLst>
              <a:ext uri="{FF2B5EF4-FFF2-40B4-BE49-F238E27FC236}">
                <a16:creationId xmlns:a16="http://schemas.microsoft.com/office/drawing/2014/main" id="{781191E0-29B5-211A-DB8D-6A3765A4ADEA}"/>
              </a:ext>
            </a:extLst>
          </p:cNvPr>
          <p:cNvSpPr/>
          <p:nvPr/>
        </p:nvSpPr>
        <p:spPr>
          <a:xfrm>
            <a:off x="4088105" y="1580571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0DA688A-EFCE-0F4B-58B3-BC8D410E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9" y="3569144"/>
            <a:ext cx="950278" cy="950278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9225378-B292-64CA-0F76-6E013ED0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0" y="3585573"/>
            <a:ext cx="950278" cy="95027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E2DA0DE8-D543-35AB-A177-B83CAED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84" y="3564431"/>
            <a:ext cx="950278" cy="950278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5E7CC2B-616B-DD13-9A67-F7DC824616B7}"/>
              </a:ext>
            </a:extLst>
          </p:cNvPr>
          <p:cNvSpPr txBox="1"/>
          <p:nvPr/>
        </p:nvSpPr>
        <p:spPr>
          <a:xfrm>
            <a:off x="1322586" y="176971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RW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29D07BE-3881-A9C0-6938-7C81A9AF20BE}"/>
              </a:ext>
            </a:extLst>
          </p:cNvPr>
          <p:cNvSpPr txBox="1"/>
          <p:nvPr/>
        </p:nvSpPr>
        <p:spPr>
          <a:xfrm>
            <a:off x="2493742" y="176686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6213FBF-E49E-7C38-F747-6B6010697C1C}"/>
              </a:ext>
            </a:extLst>
          </p:cNvPr>
          <p:cNvSpPr txBox="1"/>
          <p:nvPr/>
        </p:nvSpPr>
        <p:spPr>
          <a:xfrm>
            <a:off x="3664898" y="176401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3B1FD01A-C8C3-FDDF-3D50-17A9C744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6" y="1318506"/>
            <a:ext cx="939800" cy="927100"/>
          </a:xfrm>
          <a:prstGeom prst="rect">
            <a:avLst/>
          </a:prstGeom>
        </p:spPr>
      </p:pic>
      <p:sp>
        <p:nvSpPr>
          <p:cNvPr id="51" name="Cylinder 5">
            <a:extLst>
              <a:ext uri="{FF2B5EF4-FFF2-40B4-BE49-F238E27FC236}">
                <a16:creationId xmlns:a16="http://schemas.microsoft.com/office/drawing/2014/main" id="{80B407A8-F0C0-9936-2F75-08910D6F1243}"/>
              </a:ext>
            </a:extLst>
          </p:cNvPr>
          <p:cNvSpPr/>
          <p:nvPr/>
        </p:nvSpPr>
        <p:spPr>
          <a:xfrm>
            <a:off x="7992756" y="3752330"/>
            <a:ext cx="723362" cy="749321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2" name="Flèche vers le haut 51">
            <a:extLst>
              <a:ext uri="{FF2B5EF4-FFF2-40B4-BE49-F238E27FC236}">
                <a16:creationId xmlns:a16="http://schemas.microsoft.com/office/drawing/2014/main" id="{3B414A72-F3ED-1A83-DF50-EF484EB0C953}"/>
              </a:ext>
            </a:extLst>
          </p:cNvPr>
          <p:cNvSpPr/>
          <p:nvPr/>
        </p:nvSpPr>
        <p:spPr>
          <a:xfrm>
            <a:off x="8196835" y="1694251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en arc 52">
            <a:extLst>
              <a:ext uri="{FF2B5EF4-FFF2-40B4-BE49-F238E27FC236}">
                <a16:creationId xmlns:a16="http://schemas.microsoft.com/office/drawing/2014/main" id="{6E71861D-5E42-C035-B7A9-C414BF6BEC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7242" y="-620362"/>
            <a:ext cx="246888" cy="6547104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7229FC83-8836-CE87-94CB-710B3AB4361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584257" y="3013743"/>
            <a:ext cx="1769936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C71CB-EDD7-8837-1737-346F956F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CC278-33EB-C33D-9CBE-721077EE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CE677-02FD-BB28-41B0-65210130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BD74D2-D89C-D672-1CE6-86C4F257CB9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D49EF8-46A1-556F-E635-612CB269B27D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Topologies : </a:t>
            </a:r>
            <a:r>
              <a:rPr lang="en-US" sz="2000" dirty="0" err="1"/>
              <a:t>ClusterSet</a:t>
            </a:r>
            <a:endParaRPr lang="en-US" sz="2000" dirty="0"/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3E4ABF57-A8D8-67BD-C724-9FE3A97B8801}"/>
              </a:ext>
            </a:extLst>
          </p:cNvPr>
          <p:cNvGrpSpPr/>
          <p:nvPr/>
        </p:nvGrpSpPr>
        <p:grpSpPr>
          <a:xfrm>
            <a:off x="458397" y="1349848"/>
            <a:ext cx="3183930" cy="4579419"/>
            <a:chOff x="458397" y="1349848"/>
            <a:chExt cx="3183930" cy="4579419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FD30ADC-01E3-07AE-EEF8-13D61C44F10C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F425358A-6EA2-6822-251A-0B77908CFB4F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8CC26C01-393A-5C49-8ED6-BA6C30B969E6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EEB5F0F2-9E0C-2DED-3AD0-735A5FDD4B3C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1" name="Cylinder 5">
                  <a:extLst>
                    <a:ext uri="{FF2B5EF4-FFF2-40B4-BE49-F238E27FC236}">
                      <a16:creationId xmlns:a16="http://schemas.microsoft.com/office/drawing/2014/main" id="{D121B01F-A800-299E-60DF-7BEC0468836A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33B86EFC-4BB8-A18D-27FE-F287B27E1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A48A314C-72A0-8825-D75E-E72E20B0D0C7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20" name="Cylinder 5">
                  <a:extLst>
                    <a:ext uri="{FF2B5EF4-FFF2-40B4-BE49-F238E27FC236}">
                      <a16:creationId xmlns:a16="http://schemas.microsoft.com/office/drawing/2014/main" id="{B9E11F36-B123-8D85-D61C-80C0997CF64E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1" name="Image 20">
                  <a:extLst>
                    <a:ext uri="{FF2B5EF4-FFF2-40B4-BE49-F238E27FC236}">
                      <a16:creationId xmlns:a16="http://schemas.microsoft.com/office/drawing/2014/main" id="{631DFEF6-03CB-D77A-F160-4273839E8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E8F7B8C-C28D-FF68-9EC0-EC348C92F62D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23" name="Cylinder 5">
                  <a:extLst>
                    <a:ext uri="{FF2B5EF4-FFF2-40B4-BE49-F238E27FC236}">
                      <a16:creationId xmlns:a16="http://schemas.microsoft.com/office/drawing/2014/main" id="{3A0BF73A-76C9-968B-CAAF-69D489633804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397392C1-0ED7-216F-8CCE-3F6C42ED5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E1ADDD2-311E-FDDD-6AD9-E86D199B46F1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F109A66-4E1A-D0B6-0C7A-A4B8948516CE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BFE13ECD-642D-B5A9-A4EE-C08C1ABFC44C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0CFEDF9-0D6B-EC4E-BB8C-20D6CCCE6F34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A07F6A-AE58-567E-BC01-2452F045477C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208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REPLICA</a:t>
                </a:r>
              </a:p>
            </p:txBody>
          </p:sp>
        </p:grp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08A9F1D2-E93E-E683-8A40-BF27E5D7A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58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845DFA7-CDAC-47F0-A001-A917DA9C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E89ED480-1D58-D26A-6B4B-774D1B62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85BB09FD-3C93-D476-7F01-10AB53922E17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232B08A7-7974-0913-E67B-0126F973A3BA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62" name="Straight Arrow Connector 36">
              <a:extLst>
                <a:ext uri="{FF2B5EF4-FFF2-40B4-BE49-F238E27FC236}">
                  <a16:creationId xmlns:a16="http://schemas.microsoft.com/office/drawing/2014/main" id="{551B154C-BD56-75DF-AC40-2E4B0E5045AC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E9127EFC-9B33-FF76-6036-8D7D255F397E}"/>
                </a:ext>
              </a:extLst>
            </p:cNvPr>
            <p:cNvSpPr txBox="1"/>
            <p:nvPr/>
          </p:nvSpPr>
          <p:spPr>
            <a:xfrm>
              <a:off x="480396" y="2213429"/>
              <a:ext cx="1074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LONDON</a:t>
              </a: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2562AAEE-FE8E-EE1A-C42B-8CA8036C4189}"/>
              </a:ext>
            </a:extLst>
          </p:cNvPr>
          <p:cNvGrpSpPr/>
          <p:nvPr/>
        </p:nvGrpSpPr>
        <p:grpSpPr>
          <a:xfrm>
            <a:off x="4689345" y="1268996"/>
            <a:ext cx="3183930" cy="4579419"/>
            <a:chOff x="458397" y="1349848"/>
            <a:chExt cx="3183930" cy="4579419"/>
          </a:xfrm>
        </p:grpSpPr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C9D38EE7-B6FC-5A6A-0B9E-CBF6615A9EDF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5BC0820A-1316-00EF-779E-F042BC7F0B7D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BD69E5C9-1B16-8C50-74F0-AE7792EFF0A9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23A58EFF-7292-4887-3D7C-6441D533D7FC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26" name="Cylinder 5">
                  <a:extLst>
                    <a:ext uri="{FF2B5EF4-FFF2-40B4-BE49-F238E27FC236}">
                      <a16:creationId xmlns:a16="http://schemas.microsoft.com/office/drawing/2014/main" id="{2624622C-CEA1-6BA6-A689-21A6A6F5A95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7" name="Image 126">
                  <a:extLst>
                    <a:ext uri="{FF2B5EF4-FFF2-40B4-BE49-F238E27FC236}">
                      <a16:creationId xmlns:a16="http://schemas.microsoft.com/office/drawing/2014/main" id="{E1B609F3-5A08-11B5-3733-D3009DF9A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C04588FD-0491-4382-3AB8-CBD506A5A465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124" name="Cylinder 5">
                  <a:extLst>
                    <a:ext uri="{FF2B5EF4-FFF2-40B4-BE49-F238E27FC236}">
                      <a16:creationId xmlns:a16="http://schemas.microsoft.com/office/drawing/2014/main" id="{FF52455E-2B24-75F5-6E46-F4FAECC16135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5" name="Image 124">
                  <a:extLst>
                    <a:ext uri="{FF2B5EF4-FFF2-40B4-BE49-F238E27FC236}">
                      <a16:creationId xmlns:a16="http://schemas.microsoft.com/office/drawing/2014/main" id="{EA5220A2-D4C7-8147-F118-716FF161C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e 115">
                <a:extLst>
                  <a:ext uri="{FF2B5EF4-FFF2-40B4-BE49-F238E27FC236}">
                    <a16:creationId xmlns:a16="http://schemas.microsoft.com/office/drawing/2014/main" id="{F30B9C6D-53F4-DBE6-7911-5637CD19ECBE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122" name="Cylinder 5">
                  <a:extLst>
                    <a:ext uri="{FF2B5EF4-FFF2-40B4-BE49-F238E27FC236}">
                      <a16:creationId xmlns:a16="http://schemas.microsoft.com/office/drawing/2014/main" id="{F65FEA7B-C697-89D0-FD09-C2571CEE4F9E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3" name="Image 122">
                  <a:extLst>
                    <a:ext uri="{FF2B5EF4-FFF2-40B4-BE49-F238E27FC236}">
                      <a16:creationId xmlns:a16="http://schemas.microsoft.com/office/drawing/2014/main" id="{4039FB92-FD7B-B483-42E6-4DE59382F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1CFFBEDB-CEF0-D680-0A5D-20435D86A6D3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5DD43B2D-0B5F-F01C-CEE3-CDEF287A11F0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C9344354-F732-223F-34DF-95F515DB91BB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690249BF-A6BA-04F9-AE80-9EB585712628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A28A7ECA-3FBE-7C94-B77A-BBD2AE2D8158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867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PRIMARY</a:t>
                </a:r>
              </a:p>
            </p:txBody>
          </p:sp>
        </p:grp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F3907B-6317-7550-A01E-B49ED918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107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E1AF5A43-31D2-74AB-A2A1-546FE906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Picture 8">
              <a:extLst>
                <a:ext uri="{FF2B5EF4-FFF2-40B4-BE49-F238E27FC236}">
                  <a16:creationId xmlns:a16="http://schemas.microsoft.com/office/drawing/2014/main" id="{52ED86E9-6E66-04BD-2546-1693ED5E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109" name="TextBox 12">
              <a:extLst>
                <a:ext uri="{FF2B5EF4-FFF2-40B4-BE49-F238E27FC236}">
                  <a16:creationId xmlns:a16="http://schemas.microsoft.com/office/drawing/2014/main" id="{77E7A45E-6BFE-3EA6-59F0-466E49181FC7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875B1AD4-6BE6-9989-1C08-3DDE4F936A6C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111" name="Straight Arrow Connector 36">
              <a:extLst>
                <a:ext uri="{FF2B5EF4-FFF2-40B4-BE49-F238E27FC236}">
                  <a16:creationId xmlns:a16="http://schemas.microsoft.com/office/drawing/2014/main" id="{0CF18BCD-F2AF-0DF0-E72B-04FEF07B4852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91E65D90-5B87-C81D-3932-4ADC21481377}"/>
                </a:ext>
              </a:extLst>
            </p:cNvPr>
            <p:cNvSpPr txBox="1"/>
            <p:nvPr/>
          </p:nvSpPr>
          <p:spPr>
            <a:xfrm>
              <a:off x="480396" y="2213429"/>
              <a:ext cx="10050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GENEVA</a:t>
              </a:r>
            </a:p>
          </p:txBody>
        </p:sp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DB109007-7EE3-55B4-F776-4D8375160809}"/>
              </a:ext>
            </a:extLst>
          </p:cNvPr>
          <p:cNvGrpSpPr/>
          <p:nvPr/>
        </p:nvGrpSpPr>
        <p:grpSpPr>
          <a:xfrm>
            <a:off x="8744719" y="1268996"/>
            <a:ext cx="3183930" cy="4579419"/>
            <a:chOff x="458397" y="1349848"/>
            <a:chExt cx="3183930" cy="4579419"/>
          </a:xfrm>
        </p:grpSpPr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22DB5B-5916-CB54-958F-1BB9C227AAFA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8B74728B-D940-1162-A14F-74A521DD8B77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C81804A2-9E88-AC27-1B05-7B685767D582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39" name="Groupe 138">
                <a:extLst>
                  <a:ext uri="{FF2B5EF4-FFF2-40B4-BE49-F238E27FC236}">
                    <a16:creationId xmlns:a16="http://schemas.microsoft.com/office/drawing/2014/main" id="{229C1DC3-E6AD-CADE-56A4-B083A5DC991D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53" name="Cylinder 5">
                  <a:extLst>
                    <a:ext uri="{FF2B5EF4-FFF2-40B4-BE49-F238E27FC236}">
                      <a16:creationId xmlns:a16="http://schemas.microsoft.com/office/drawing/2014/main" id="{AA147182-6F2B-4F55-B3BC-E91FD22FE1DC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4" name="Image 153">
                  <a:extLst>
                    <a:ext uri="{FF2B5EF4-FFF2-40B4-BE49-F238E27FC236}">
                      <a16:creationId xmlns:a16="http://schemas.microsoft.com/office/drawing/2014/main" id="{621F9C17-5603-BE3E-545F-08DDD9C86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e 139">
                <a:extLst>
                  <a:ext uri="{FF2B5EF4-FFF2-40B4-BE49-F238E27FC236}">
                    <a16:creationId xmlns:a16="http://schemas.microsoft.com/office/drawing/2014/main" id="{FF1F4700-4C73-60DA-F04C-6E7F50A873AA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151" name="Cylinder 5">
                  <a:extLst>
                    <a:ext uri="{FF2B5EF4-FFF2-40B4-BE49-F238E27FC236}">
                      <a16:creationId xmlns:a16="http://schemas.microsoft.com/office/drawing/2014/main" id="{DA5F287B-C989-D1E9-1065-08BF5FBA150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2" name="Image 151">
                  <a:extLst>
                    <a:ext uri="{FF2B5EF4-FFF2-40B4-BE49-F238E27FC236}">
                      <a16:creationId xmlns:a16="http://schemas.microsoft.com/office/drawing/2014/main" id="{F2E079D4-636E-41EA-2823-4C7B87BE2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e 140">
                <a:extLst>
                  <a:ext uri="{FF2B5EF4-FFF2-40B4-BE49-F238E27FC236}">
                    <a16:creationId xmlns:a16="http://schemas.microsoft.com/office/drawing/2014/main" id="{CCD4F909-8B0D-CAFD-FA5D-849627C79B76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148" name="Cylinder 5">
                  <a:extLst>
                    <a:ext uri="{FF2B5EF4-FFF2-40B4-BE49-F238E27FC236}">
                      <a16:creationId xmlns:a16="http://schemas.microsoft.com/office/drawing/2014/main" id="{41929323-5994-8BDA-E028-64EE82975AA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49" name="Image 148">
                  <a:extLst>
                    <a:ext uri="{FF2B5EF4-FFF2-40B4-BE49-F238E27FC236}">
                      <a16:creationId xmlns:a16="http://schemas.microsoft.com/office/drawing/2014/main" id="{C50C46C3-8C8B-9C3A-45C5-49DCD536C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1721578-3D07-669D-1361-ED31E0D240C5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ADC769F2-112E-E51D-4D41-6D23AADCEEA4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44" name="ZoneTexte 143">
                <a:extLst>
                  <a:ext uri="{FF2B5EF4-FFF2-40B4-BE49-F238E27FC236}">
                    <a16:creationId xmlns:a16="http://schemas.microsoft.com/office/drawing/2014/main" id="{D2CC14E3-6E76-E194-ADBC-FFE427D68545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AB1E5AD0-0900-F3F0-F59D-5A2B5DDA6B2E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88A0449E-E712-5735-E1B5-28178F7B7B17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208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REPLICA</a:t>
                </a:r>
              </a:p>
            </p:txBody>
          </p:sp>
        </p:grpSp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30EDDDD3-483D-0550-7CE1-216E0F502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132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0504F084-72B0-E9D2-950D-D1A4668C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Picture 8">
              <a:extLst>
                <a:ext uri="{FF2B5EF4-FFF2-40B4-BE49-F238E27FC236}">
                  <a16:creationId xmlns:a16="http://schemas.microsoft.com/office/drawing/2014/main" id="{2871A0CC-8DC8-D435-506F-0C1E35D8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134" name="TextBox 12">
              <a:extLst>
                <a:ext uri="{FF2B5EF4-FFF2-40B4-BE49-F238E27FC236}">
                  <a16:creationId xmlns:a16="http://schemas.microsoft.com/office/drawing/2014/main" id="{7CD0B35D-69C5-CAB5-871F-B95CEB9071E4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BFA4BB49-C228-7A94-29B7-ACDA5FEBB04E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136" name="Straight Arrow Connector 36">
              <a:extLst>
                <a:ext uri="{FF2B5EF4-FFF2-40B4-BE49-F238E27FC236}">
                  <a16:creationId xmlns:a16="http://schemas.microsoft.com/office/drawing/2014/main" id="{03F74335-65C7-1550-6C42-C3A8319EB4A7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1032114E-1C9F-FE73-95B2-04FA5583FF67}"/>
                </a:ext>
              </a:extLst>
            </p:cNvPr>
            <p:cNvSpPr txBox="1"/>
            <p:nvPr/>
          </p:nvSpPr>
          <p:spPr>
            <a:xfrm>
              <a:off x="480396" y="2213429"/>
              <a:ext cx="861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MILAN</a:t>
              </a:r>
            </a:p>
          </p:txBody>
        </p:sp>
      </p:grpSp>
      <p:cxnSp>
        <p:nvCxnSpPr>
          <p:cNvPr id="159" name="Connecteur en arc 158">
            <a:extLst>
              <a:ext uri="{FF2B5EF4-FFF2-40B4-BE49-F238E27FC236}">
                <a16:creationId xmlns:a16="http://schemas.microsoft.com/office/drawing/2014/main" id="{CA64A60A-1415-1E19-1472-10C983E612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1481" y="2098454"/>
            <a:ext cx="246888" cy="3851190"/>
          </a:xfrm>
          <a:prstGeom prst="curvedConnector3">
            <a:avLst>
              <a:gd name="adj1" fmla="val 324210"/>
            </a:avLst>
          </a:prstGeom>
          <a:ln w="539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en arc 159">
            <a:extLst>
              <a:ext uri="{FF2B5EF4-FFF2-40B4-BE49-F238E27FC236}">
                <a16:creationId xmlns:a16="http://schemas.microsoft.com/office/drawing/2014/main" id="{5299C810-60BE-7505-22DC-29274A4DEA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8014" y="2303013"/>
            <a:ext cx="246888" cy="3851190"/>
          </a:xfrm>
          <a:prstGeom prst="curvedConnector3">
            <a:avLst>
              <a:gd name="adj1" fmla="val 324210"/>
            </a:avLst>
          </a:prstGeom>
          <a:ln w="53975" cap="flat">
            <a:solidFill>
              <a:schemeClr val="tx1"/>
            </a:solidFill>
            <a:prstDash val="sys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C7C03C01-EFB1-B581-F356-A7450B6AA28D}"/>
              </a:ext>
            </a:extLst>
          </p:cNvPr>
          <p:cNvSpPr txBox="1"/>
          <p:nvPr/>
        </p:nvSpPr>
        <p:spPr>
          <a:xfrm>
            <a:off x="3630888" y="2778878"/>
            <a:ext cx="108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Async</a:t>
            </a:r>
            <a:endParaRPr lang="fr-FR" sz="1400" dirty="0"/>
          </a:p>
          <a:p>
            <a:pPr algn="ctr"/>
            <a:r>
              <a:rPr lang="fr-FR" sz="1400" dirty="0" err="1"/>
              <a:t>Replication</a:t>
            </a:r>
            <a:endParaRPr lang="fr-FR" sz="1400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3D1FC7B8-E794-F7F6-5C2A-165820E92779}"/>
              </a:ext>
            </a:extLst>
          </p:cNvPr>
          <p:cNvSpPr txBox="1"/>
          <p:nvPr/>
        </p:nvSpPr>
        <p:spPr>
          <a:xfrm>
            <a:off x="7797482" y="2684694"/>
            <a:ext cx="108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Async</a:t>
            </a:r>
            <a:endParaRPr lang="fr-FR" sz="1400" dirty="0"/>
          </a:p>
          <a:p>
            <a:pPr algn="ctr"/>
            <a:r>
              <a:rPr lang="fr-FR" sz="1400" dirty="0" err="1"/>
              <a:t>Replication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58949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DF73-719A-B397-9515-D2A442D4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DB8C6-8278-A250-C628-0C08FFD1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B4E46-CF18-7C9B-331E-EA7BEBEF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16C8322-40A4-7B0C-086D-4C79A345534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A428ED6-031E-06E0-D2ED-ABC2D6DAE8E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3AE8DC-AC22-A4B6-A444-8422F2CFC96B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Enterprise Backup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B01497-0673-8A7C-3A52-8273B4A9F278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D79EA3-086D-8209-AE87-DDEBCF4BC96D}"/>
              </a:ext>
            </a:extLst>
          </p:cNvPr>
          <p:cNvSpPr txBox="1"/>
          <p:nvPr/>
        </p:nvSpPr>
        <p:spPr>
          <a:xfrm>
            <a:off x="166739" y="1572468"/>
            <a:ext cx="7327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Sauvegarde et récupération en ligne sans verrouillage</a:t>
            </a:r>
          </a:p>
          <a:p>
            <a:r>
              <a:rPr lang="fr-FR" dirty="0"/>
              <a:t>	• Sauvegarde complète d’une instance MySQL</a:t>
            </a:r>
          </a:p>
          <a:p>
            <a:r>
              <a:rPr lang="fr-FR" dirty="0"/>
              <a:t>	• Sauvegarde et restauration partielles</a:t>
            </a:r>
          </a:p>
          <a:p>
            <a:r>
              <a:rPr lang="fr-FR" dirty="0"/>
              <a:t>	• Sauvegardes incrémentielles</a:t>
            </a:r>
          </a:p>
          <a:p>
            <a:r>
              <a:rPr lang="fr-FR" dirty="0"/>
              <a:t>	• Sauvegardes optimistes</a:t>
            </a:r>
          </a:p>
          <a:p>
            <a:r>
              <a:rPr lang="fr-FR" dirty="0"/>
              <a:t>	• Récupération à un moment précis</a:t>
            </a:r>
          </a:p>
          <a:p>
            <a:r>
              <a:rPr lang="fr-FR" dirty="0"/>
              <a:t>	• Compression avancée et chiffrement</a:t>
            </a:r>
          </a:p>
          <a:p>
            <a:r>
              <a:rPr lang="fr-FR" dirty="0"/>
              <a:t>	• Chiffrement AES 256</a:t>
            </a:r>
          </a:p>
          <a:p>
            <a:r>
              <a:rPr lang="fr-FR" dirty="0"/>
              <a:t>	• Compression LZ4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A93CB4-B848-F627-5887-E02BA64CCDCE}"/>
              </a:ext>
            </a:extLst>
          </p:cNvPr>
          <p:cNvSpPr txBox="1">
            <a:spLocks/>
          </p:cNvSpPr>
          <p:nvPr/>
        </p:nvSpPr>
        <p:spPr>
          <a:xfrm>
            <a:off x="6312024" y="1565554"/>
            <a:ext cx="5257229" cy="156762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 Light" panose="020B0403020204020204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 Light" panose="020B0403020204020204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Oracle Sans Tab Light" panose="020B0403020204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3000"/>
              </a:lnSpc>
            </a:pPr>
            <a:r>
              <a:rPr lang="en-US" dirty="0"/>
              <a:t>Backup to Cloud</a:t>
            </a: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Oracle Storage Cloud, S3, etc.</a:t>
            </a:r>
          </a:p>
          <a:p>
            <a:pPr>
              <a:lnSpc>
                <a:spcPct val="113000"/>
              </a:lnSpc>
            </a:pPr>
            <a:r>
              <a:rPr lang="en-US" dirty="0"/>
              <a:t>Backup sur Tape</a:t>
            </a: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 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54">
            <a:extLst>
              <a:ext uri="{FF2B5EF4-FFF2-40B4-BE49-F238E27FC236}">
                <a16:creationId xmlns:a16="http://schemas.microsoft.com/office/drawing/2014/main" id="{249025D9-010D-9D6A-3419-9FF1C7ED5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7182914" y="3504359"/>
            <a:ext cx="1796851" cy="1796849"/>
          </a:xfrm>
          <a:prstGeom prst="rect">
            <a:avLst/>
          </a:prstGeom>
          <a:noFill/>
        </p:spPr>
      </p:pic>
      <p:pic>
        <p:nvPicPr>
          <p:cNvPr id="13" name="Graphic 11">
            <a:extLst>
              <a:ext uri="{FF2B5EF4-FFF2-40B4-BE49-F238E27FC236}">
                <a16:creationId xmlns:a16="http://schemas.microsoft.com/office/drawing/2014/main" id="{C0E66279-42BD-AD99-5303-C1DA73F9F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5570" y="4264868"/>
            <a:ext cx="1828862" cy="18288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63AD93-E58E-1E7F-1DAB-B7F7A9F34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915" y="4738711"/>
            <a:ext cx="1796849" cy="179684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AEB9BE-556E-F51C-9531-C6DF48282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832" y="4264868"/>
            <a:ext cx="1796849" cy="17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E8D3-5541-91FA-20D7-6269D52A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18D27-64E0-14B5-4867-0098C0D9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19223-0302-D631-C45E-57D5F66E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F8AAD1F9-A041-2313-377E-10F74A990BD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F1F04AC-397C-B37D-89BA-38D7909E753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C9432C-83E3-AB85-CC1A-9A326998B2D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Enterprise Support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E7CAEE-CD33-A268-8EA6-DB7F39F1AA8F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7F8B9574-2669-E250-CE1E-7815C9369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4312" y="1076723"/>
            <a:ext cx="2168624" cy="280113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3EB607-03B2-A751-7866-935B8B1AD7BC}"/>
              </a:ext>
            </a:extLst>
          </p:cNvPr>
          <p:cNvSpPr txBox="1"/>
          <p:nvPr/>
        </p:nvSpPr>
        <p:spPr>
          <a:xfrm>
            <a:off x="775482" y="1907739"/>
            <a:ext cx="7175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Soutenu par l’équipe d’ingénierie MySQL</a:t>
            </a:r>
          </a:p>
          <a:p>
            <a:endParaRPr lang="fr-FR" dirty="0"/>
          </a:p>
          <a:p>
            <a:r>
              <a:rPr lang="fr-FR" dirty="0"/>
              <a:t>	• Support 24h/24, 7j/7, 365 jours par an</a:t>
            </a:r>
          </a:p>
          <a:p>
            <a:r>
              <a:rPr lang="fr-FR" dirty="0"/>
              <a:t>	• Échelle et portée mondiales</a:t>
            </a:r>
          </a:p>
          <a:p>
            <a:r>
              <a:rPr lang="fr-FR" dirty="0"/>
              <a:t>	• Support de classe mondiale, en 29 langues</a:t>
            </a:r>
          </a:p>
          <a:p>
            <a:r>
              <a:rPr lang="fr-FR" dirty="0"/>
              <a:t>	• Correctifs urgents et mises à jour de maintenance</a:t>
            </a:r>
          </a:p>
          <a:p>
            <a:r>
              <a:rPr lang="fr-FR" dirty="0"/>
              <a:t>	• Incidents illimités</a:t>
            </a:r>
          </a:p>
        </p:txBody>
      </p:sp>
    </p:spTree>
    <p:extLst>
      <p:ext uri="{BB962C8B-B14F-4D97-AF65-F5344CB8AC3E}">
        <p14:creationId xmlns:p14="http://schemas.microsoft.com/office/powerpoint/2010/main" val="1090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A40D-1730-0D41-764B-1782D130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BEAD-7955-ABF0-171F-C1665F3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8946A-6FD2-6F13-F971-17E99B3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A5D195-F068-9C83-C054-2A9852FA516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fr-CH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E1603DC-37B1-9774-C090-6B0035991894}"/>
              </a:ext>
            </a:extLst>
          </p:cNvPr>
          <p:cNvSpPr txBox="1">
            <a:spLocks/>
          </p:cNvSpPr>
          <p:nvPr/>
        </p:nvSpPr>
        <p:spPr>
          <a:xfrm>
            <a:off x="768875" y="741680"/>
            <a:ext cx="10687050" cy="6116320"/>
          </a:xfrm>
          <a:prstGeom prst="rect">
            <a:avLst/>
          </a:prstGeo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/>
              <a:t>Webinars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3"/>
              </a:rPr>
              <a:t>https://go.oracle.com/LP=127708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Links to Download MySQL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4"/>
              </a:rPr>
              <a:t>http://edelivery.oracle.com</a:t>
            </a: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5"/>
              </a:rPr>
              <a:t>https://support.oracle.com</a:t>
            </a: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>
                <a:hlinkClick r:id="rId6"/>
              </a:rPr>
              <a:t>https://dev.mysql.com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Supported platform list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7"/>
              </a:rPr>
              <a:t>https://www.mysql.com/support/supportedplatforms/database.html</a:t>
            </a:r>
            <a:br>
              <a:rPr lang="en-US" sz="1200" dirty="0"/>
            </a:b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Windows Install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8"/>
              </a:rPr>
              <a:t>https://dev.mysql.com/doc/refman/8.0/en/windows-installation.html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Linux Install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9"/>
              </a:rPr>
              <a:t>https://dev.mysql.com/doc/mysql-installation-excerpt/8.0/en/linux-installation.html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Remove forks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0"/>
              </a:rPr>
              <a:t>https://dev.mysql.com/doc/refman/5.7/en/replace-third-party-yum.html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Install Troubleshooting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1"/>
              </a:rPr>
              <a:t>https://dev.mysql.com/doc/refman/8.4/en/installing.html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Install layouts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12"/>
              </a:rPr>
              <a:t>https://dev.mysql.com/doc/refman/8.4/en/installation-layouts.html</a:t>
            </a:r>
            <a:endParaRPr lang="en-US" sz="1200" u="sng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Connection errors: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3"/>
              </a:rPr>
              <a:t>https://dev.mysql.com/doc/refman/8.4/en/can-not-connect-to-server.html</a:t>
            </a:r>
            <a:endParaRPr lang="en-US" sz="1200" dirty="0"/>
          </a:p>
          <a:p>
            <a:pPr>
              <a:spcBef>
                <a:spcPts val="0"/>
              </a:spcBef>
            </a:pPr>
            <a:br>
              <a:rPr lang="en-US" sz="1200" dirty="0"/>
            </a:br>
            <a:r>
              <a:rPr lang="en-US" sz="1200" dirty="0"/>
              <a:t>Linux firewalls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14"/>
              </a:rPr>
              <a:t>https://linuxize.com/post/mysql-remote-access/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Users and access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5"/>
              </a:rPr>
              <a:t>https://dev.mysql.com/doc/refman/8.4/en/connection-access.html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>
                <a:hlinkClick r:id="rId16"/>
              </a:rPr>
              <a:t>https://dev.mysql.com/doc/refman/8.4/en/create-user.html</a:t>
            </a:r>
            <a:endParaRPr lang="en-US" sz="1200" dirty="0"/>
          </a:p>
          <a:p>
            <a:pPr>
              <a:spcBef>
                <a:spcPts val="0"/>
              </a:spcBef>
            </a:pPr>
            <a:br>
              <a:rPr lang="en-US" sz="1200" dirty="0"/>
            </a:br>
            <a:r>
              <a:rPr lang="en-US" sz="1200" dirty="0"/>
              <a:t>MySQL Shell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7"/>
              </a:rPr>
              <a:t>https://dev.mysql.com/doc/mysql-shell/8.4/en/</a:t>
            </a: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>
                <a:hlinkClick r:id="rId18"/>
              </a:rPr>
              <a:t>https://dev.mysql.com/doc/mysql-shell/8.4/en/mysql-shell-install-linux-quick.html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Sample data 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19"/>
              </a:rPr>
              <a:t>https://dev.mysql.com/doc/index-other.html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MySQL Shell dump and load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20"/>
              </a:rPr>
              <a:t>https://dev.mysql.com/blog-archive/mysql-shell-dump-load-part-1-demo/</a:t>
            </a:r>
            <a:endParaRPr lang="en-US" sz="1200" dirty="0"/>
          </a:p>
          <a:p>
            <a:pPr>
              <a:spcBef>
                <a:spcPts val="0"/>
              </a:spcBef>
            </a:pPr>
            <a:br>
              <a:rPr lang="en-US" sz="1200" dirty="0"/>
            </a:br>
            <a:r>
              <a:rPr lang="en-US" sz="1200" dirty="0"/>
              <a:t>Security/upgrade</a:t>
            </a:r>
          </a:p>
          <a:p>
            <a:pPr>
              <a:spcBef>
                <a:spcPts val="0"/>
              </a:spcBef>
            </a:pPr>
            <a:r>
              <a:rPr lang="en-US" sz="1200" u="sng" dirty="0">
                <a:hlinkClick r:id="rId21"/>
              </a:rPr>
              <a:t>https://www.oracle.com/security-alerts/</a:t>
            </a:r>
            <a:endParaRPr lang="en-US" sz="1200" dirty="0"/>
          </a:p>
          <a:p>
            <a:pPr>
              <a:spcBef>
                <a:spcPts val="0"/>
              </a:spcBef>
            </a:pPr>
            <a:br>
              <a:rPr lang="en-US" sz="1200" dirty="0"/>
            </a:br>
            <a:r>
              <a:rPr lang="en-US" sz="1200" u="sng" dirty="0">
                <a:hlinkClick r:id="rId22"/>
              </a:rPr>
              <a:t>https://dev.mysql.com/doc/refman</a:t>
            </a:r>
            <a:r>
              <a:rPr lang="en-US" sz="1200" u="sng">
                <a:hlinkClick r:id="rId22"/>
              </a:rPr>
              <a:t>/8.4/</a:t>
            </a:r>
            <a:r>
              <a:rPr lang="en-US" sz="1200" u="sng" dirty="0">
                <a:hlinkClick r:id="rId22"/>
              </a:rPr>
              <a:t>en/upgrading.html</a:t>
            </a:r>
            <a:endParaRPr lang="en-US" sz="1200" u="sng" dirty="0"/>
          </a:p>
          <a:p>
            <a:pPr>
              <a:spcBef>
                <a:spcPts val="0"/>
              </a:spcBef>
            </a:pPr>
            <a:endParaRPr lang="en-US" sz="1200" u="sng" dirty="0"/>
          </a:p>
          <a:p>
            <a:pPr>
              <a:spcBef>
                <a:spcPts val="0"/>
              </a:spcBef>
            </a:pPr>
            <a:r>
              <a:rPr lang="en-US" sz="1200" dirty="0">
                <a:hlinkClick r:id="rId23"/>
              </a:rPr>
              <a:t>https://oracle.github.io/learning-library/data-management-library/mysql/heatwave-intro/workshops/freetier/?lab=introduction&amp;nav=open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MySQL Enterprise Edition</a:t>
            </a:r>
          </a:p>
          <a:p>
            <a:pPr>
              <a:spcBef>
                <a:spcPts val="0"/>
              </a:spcBef>
            </a:pPr>
            <a:r>
              <a:rPr lang="en-US" sz="1200" dirty="0">
                <a:hlinkClick r:id="rId24"/>
              </a:rPr>
              <a:t>https://www.mysql.com/products/enterprise/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r>
              <a:rPr lang="en-US" sz="1200" dirty="0"/>
              <a:t>Additional resources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 dirty="0">
                <a:hlinkClick r:id="rId25"/>
              </a:rPr>
              <a:t>https://www.mysql.com/news-and-events/web-seminars/</a:t>
            </a:r>
            <a:endParaRPr lang="en-US" sz="12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 dirty="0">
                <a:hlinkClick r:id="rId26"/>
              </a:rPr>
              <a:t>https://education.oracle.com/database/mysql/pfamily_406</a:t>
            </a:r>
            <a:endParaRPr lang="en-US" sz="12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 dirty="0">
                <a:hlinkClick r:id="rId27"/>
              </a:rPr>
              <a:t>https://forums.mysql.com/</a:t>
            </a:r>
            <a:endParaRPr lang="en-US" sz="12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 dirty="0">
                <a:hlinkClick r:id="rId28"/>
              </a:rPr>
              <a:t>https://www.mysql.com/about/contact/</a:t>
            </a: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pPr>
              <a:spcBef>
                <a:spcPts val="0"/>
              </a:spcBef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718-0DB4-4FB6-90B9-39F449AB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AE35-378D-4EA0-9A97-70973497B1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Emmanuel COLUSSI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CFF-9BB4-4CBE-955B-22099F84A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 err="1"/>
              <a:t>emmanuel.colussi@oracle.com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3B35-0345-42B2-96F6-71E81B96DD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34F4-C2D5-4EA6-A797-45364DD2F71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1A37C-48C8-419B-B0EC-5EB8AA2E3ED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005A75-7655-E1C1-A2D2-EE6C75C8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9" y="396600"/>
            <a:ext cx="3363432" cy="45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CC3419C-FB0A-3639-C92D-99819023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cycle de vie et support MySQL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CD3E8-F43B-4255-3631-7B2190582FE2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257962C9-F6E1-AD58-1DE4-8B6412B55AB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17362" y="1642185"/>
            <a:ext cx="4843875" cy="45053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i-FI" altLang="de-DE" dirty="0"/>
              <a:t>Oracle Support Premier</a:t>
            </a:r>
          </a:p>
          <a:p>
            <a:pPr lvl="1"/>
            <a:r>
              <a:rPr lang="fi-FI" altLang="de-DE" sz="1799" b="1" i="1" dirty="0"/>
              <a:t>MySQL 8.4 LTS (</a:t>
            </a:r>
            <a:r>
              <a:rPr lang="fi-FI" altLang="de-DE" sz="1799" b="1" i="1" dirty="0" err="1"/>
              <a:t>Avril</a:t>
            </a:r>
            <a:r>
              <a:rPr lang="fi-FI" altLang="de-DE" sz="1799" b="1" i="1" dirty="0"/>
              <a:t> 2024)</a:t>
            </a:r>
          </a:p>
          <a:p>
            <a:pPr lvl="1"/>
            <a:r>
              <a:rPr lang="fi-FI" altLang="de-DE" sz="1799" b="1" i="1" dirty="0"/>
              <a:t>MySQL 9.x Innovation (</a:t>
            </a:r>
            <a:r>
              <a:rPr lang="fi-FI" altLang="de-DE" sz="1799" b="1" i="1" dirty="0" err="1"/>
              <a:t>Octobre</a:t>
            </a:r>
            <a:r>
              <a:rPr lang="fi-FI" altLang="de-DE" sz="1799" b="1" i="1" dirty="0"/>
              <a:t> 2024)</a:t>
            </a:r>
          </a:p>
          <a:p>
            <a:pPr lvl="1"/>
            <a:r>
              <a:rPr lang="fi-FI" altLang="de-DE" sz="1799" i="1" dirty="0"/>
              <a:t>MySQL 8.0 (</a:t>
            </a:r>
            <a:r>
              <a:rPr lang="fi-FI" altLang="de-DE" sz="1799" i="1" dirty="0" err="1"/>
              <a:t>Avril</a:t>
            </a:r>
            <a:r>
              <a:rPr lang="fi-FI" altLang="de-DE" sz="1799" i="1" dirty="0"/>
              <a:t>. 2018) </a:t>
            </a:r>
            <a:endParaRPr lang="fi-FI" altLang="de-DE" sz="1799" i="1" dirty="0">
              <a:sym typeface="Wingdings" pitchFamily="2" charset="2"/>
            </a:endParaRPr>
          </a:p>
          <a:p>
            <a:pPr lvl="1"/>
            <a:r>
              <a:rPr lang="fi-FI" altLang="de-DE" sz="1799" i="1" dirty="0"/>
              <a:t>MySQL 5.7 (fin </a:t>
            </a:r>
            <a:r>
              <a:rPr lang="fi-FI" altLang="de-DE" sz="1799" i="1" dirty="0" err="1"/>
              <a:t>octobre</a:t>
            </a:r>
            <a:r>
              <a:rPr lang="fi-FI" altLang="de-DE" sz="1799" i="1" dirty="0"/>
              <a:t> 2020)</a:t>
            </a:r>
          </a:p>
          <a:p>
            <a:pPr marL="365760" lvl="1" indent="0">
              <a:buNone/>
            </a:pPr>
            <a:endParaRPr lang="fi-FI" altLang="de-DE" sz="1799" i="1" dirty="0"/>
          </a:p>
          <a:p>
            <a:pPr lvl="1"/>
            <a:endParaRPr lang="fi-FI" altLang="de-DE" sz="1799" i="1" dirty="0">
              <a:sym typeface="Wingdings" pitchFamily="2" charset="2"/>
            </a:endParaRPr>
          </a:p>
          <a:p>
            <a:pPr marL="365760" lvl="1" indent="0">
              <a:buNone/>
            </a:pPr>
            <a:endParaRPr lang="fi-FI" altLang="de-DE" sz="2400" i="1" dirty="0">
              <a:sym typeface="Wingdings" pitchFamily="2" charset="2"/>
            </a:endParaRPr>
          </a:p>
          <a:p>
            <a:pPr marL="0" indent="0">
              <a:buNone/>
            </a:pPr>
            <a:br>
              <a:rPr lang="fi-FI" altLang="de-DE" sz="1799" i="1" dirty="0">
                <a:sym typeface="Wingdings" pitchFamily="2" charset="2"/>
              </a:rPr>
            </a:br>
            <a:endParaRPr lang="fi-FI" altLang="de-DE" sz="1799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8" name="Picture 2" descr="Graph shows the general release cycle starting with MySQL 8.0.0 Bugfix series, and shows short Innovation releases between each long LTS version. Roughly every two years a new LTS series branch begins, including 8.4.x and 9.7.x.">
            <a:extLst>
              <a:ext uri="{FF2B5EF4-FFF2-40B4-BE49-F238E27FC236}">
                <a16:creationId xmlns:a16="http://schemas.microsoft.com/office/drawing/2014/main" id="{11638319-E4C6-A904-BD27-A24613D0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37" y="1204628"/>
            <a:ext cx="6371320" cy="43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xavo.com/content/xll_product_page/img/catalog_lifecycle_management.jpg">
            <a:extLst>
              <a:ext uri="{FF2B5EF4-FFF2-40B4-BE49-F238E27FC236}">
                <a16:creationId xmlns:a16="http://schemas.microsoft.com/office/drawing/2014/main" id="{0C7CCBF0-6270-305F-198A-74E74E9E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8" y="3944171"/>
            <a:ext cx="2150375" cy="16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F3A4C60-1EB7-247C-7AC9-FA5F88326447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30947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82E0E5-4F45-44C0-A418-F6F9244F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MySQL, Fork, Community, Enterprise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BCADC88-B45D-11B3-612F-D71F10365F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5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A244-ABFD-47DC-B067-44497B3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75CAA-28F2-435C-BC7C-BF755B0D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8C5D4D0-6135-4DF3-E209-C65A2BCC98DC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Choisir : MySQL ou un fork de 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F11E4D-AADA-F975-1E26-5E08EE5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1180"/>
            <a:ext cx="5105400" cy="4889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6E19167-77E1-5EAE-E910-4930F77D97F6}"/>
              </a:ext>
            </a:extLst>
          </p:cNvPr>
          <p:cNvSpPr txBox="1"/>
          <p:nvPr/>
        </p:nvSpPr>
        <p:spPr>
          <a:xfrm>
            <a:off x="6204244" y="2386940"/>
            <a:ext cx="588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Fork</a:t>
            </a:r>
            <a:r>
              <a:rPr lang="fr-CH" dirty="0"/>
              <a:t> : Cela se produit lorsque des développeurs prennent une copie du code source d'un logiciel et commencent un développement indépendant, créant ainsi un logiciel distinct et séparé.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3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681C91-B362-CC6E-7040-BCB0D32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78A5FC-89F0-C771-1D9B-D9FC91411FC1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Open Source </a:t>
            </a:r>
            <a:r>
              <a:rPr lang="fr-CH" dirty="0" err="1"/>
              <a:t>Models</a:t>
            </a:r>
            <a:endParaRPr lang="fr-CH" dirty="0"/>
          </a:p>
        </p:txBody>
      </p:sp>
      <p:sp>
        <p:nvSpPr>
          <p:cNvPr id="7" name="Engineered by many">
            <a:extLst>
              <a:ext uri="{FF2B5EF4-FFF2-40B4-BE49-F238E27FC236}">
                <a16:creationId xmlns:a16="http://schemas.microsoft.com/office/drawing/2014/main" id="{82CC18E2-E3E8-3FB9-7E21-1550E6CA7436}"/>
              </a:ext>
            </a:extLst>
          </p:cNvPr>
          <p:cNvSpPr txBox="1">
            <a:spLocks/>
          </p:cNvSpPr>
          <p:nvPr/>
        </p:nvSpPr>
        <p:spPr>
          <a:xfrm>
            <a:off x="567529" y="1553080"/>
            <a:ext cx="4958562" cy="7620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Engineered by many </a:t>
            </a:r>
          </a:p>
        </p:txBody>
      </p:sp>
      <p:pic>
        <p:nvPicPr>
          <p:cNvPr id="8" name="Picture 5" descr="Picture 5">
            <a:extLst>
              <a:ext uri="{FF2B5EF4-FFF2-40B4-BE49-F238E27FC236}">
                <a16:creationId xmlns:a16="http://schemas.microsoft.com/office/drawing/2014/main" id="{DFE7185D-198E-1DB4-03E3-AD9A9C68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71700"/>
            <a:ext cx="2365514" cy="130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B2BC6A19-F6ED-5EF2-4E0A-4D7D73BA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1" t="25116" r="17766" b="28704"/>
          <a:stretch>
            <a:fillRect/>
          </a:stretch>
        </p:blipFill>
        <p:spPr>
          <a:xfrm>
            <a:off x="790571" y="3630965"/>
            <a:ext cx="1981206" cy="109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EEAB4E59-9643-A0EC-22F5-DB5B87D48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4953000"/>
            <a:ext cx="2379437" cy="1092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Primarily Engineered by one company">
            <a:extLst>
              <a:ext uri="{FF2B5EF4-FFF2-40B4-BE49-F238E27FC236}">
                <a16:creationId xmlns:a16="http://schemas.microsoft.com/office/drawing/2014/main" id="{42D00D19-A5F6-5814-D5EF-C37D38E0598D}"/>
              </a:ext>
            </a:extLst>
          </p:cNvPr>
          <p:cNvSpPr txBox="1"/>
          <p:nvPr/>
        </p:nvSpPr>
        <p:spPr>
          <a:xfrm>
            <a:off x="6627410" y="3805434"/>
            <a:ext cx="5564590" cy="223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normAutofit/>
          </a:bodyPr>
          <a:lstStyle>
            <a:lvl1pPr>
              <a:lnSpc>
                <a:spcPct val="90000"/>
              </a:lnSpc>
              <a:defRPr sz="2600" b="1"/>
            </a:lvl1pPr>
          </a:lstStyle>
          <a:p>
            <a:pPr>
              <a:lnSpc>
                <a:spcPts val="2640"/>
              </a:lnSpc>
            </a:pPr>
            <a:r>
              <a:rPr lang="en-US" sz="2000" dirty="0" err="1"/>
              <a:t>L'édition</a:t>
            </a:r>
            <a:r>
              <a:rPr lang="en-US" sz="2000" dirty="0"/>
              <a:t> </a:t>
            </a:r>
            <a:r>
              <a:rPr lang="en-US" sz="2000" dirty="0" err="1"/>
              <a:t>communautaire</a:t>
            </a:r>
            <a:r>
              <a:rPr lang="en-US" sz="2000" dirty="0"/>
              <a:t> et </a:t>
            </a:r>
            <a:r>
              <a:rPr lang="en-US" sz="2000" dirty="0" err="1"/>
              <a:t>l'édition</a:t>
            </a:r>
            <a:r>
              <a:rPr lang="en-US" sz="2000" dirty="0"/>
              <a:t> </a:t>
            </a:r>
            <a:r>
              <a:rPr lang="en-US" sz="2000" dirty="0" err="1"/>
              <a:t>entreprise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développées</a:t>
            </a:r>
            <a:r>
              <a:rPr lang="en-US" sz="2000" dirty="0"/>
              <a:t> chez Oracle</a:t>
            </a:r>
          </a:p>
          <a:p>
            <a:pPr>
              <a:lnSpc>
                <a:spcPts val="2640"/>
              </a:lnSpc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fr-CH" sz="1600" dirty="0"/>
              <a:t>Accès direct au support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Accès au support des ingénieurs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Correctifs et mises à jour dans le CODE SOURCE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Roadmap </a:t>
            </a:r>
            <a:r>
              <a:rPr lang="fr-CH" sz="1600" dirty="0" err="1"/>
              <a:t>definie</a:t>
            </a:r>
            <a:br>
              <a:rPr lang="fr-CH" sz="1600" dirty="0"/>
            </a:br>
            <a:endParaRPr lang="fr-CH" sz="1600" dirty="0"/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B1E4DF3-32FC-1B6C-4CBF-659440212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2" y="2149257"/>
            <a:ext cx="1981206" cy="1466788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C905326-FE5A-8A4A-65EA-07FAAEADA19C}"/>
              </a:ext>
            </a:extLst>
          </p:cNvPr>
          <p:cNvSpPr txBox="1">
            <a:spLocks/>
          </p:cNvSpPr>
          <p:nvPr/>
        </p:nvSpPr>
        <p:spPr>
          <a:xfrm>
            <a:off x="944880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325445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8"/>
</p:tagLst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-Redwood-Modern-MarketingPPT-Template_c2024" id="{0AA16447-B6A7-0448-A9FE-6C6717A5B102}" vid="{E0B52752-1773-EC4E-B5CA-1C4AF3DB1A33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5362</TotalTime>
  <Words>2928</Words>
  <Application>Microsoft Macintosh PowerPoint</Application>
  <PresentationFormat>Grand écran</PresentationFormat>
  <Paragraphs>647</Paragraphs>
  <Slides>58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73" baseType="lpstr">
      <vt:lpstr>.AppleSystemUIFont</vt:lpstr>
      <vt:lpstr>.AppleSystemUIFontMonospaced</vt:lpstr>
      <vt:lpstr>Arial</vt:lpstr>
      <vt:lpstr>Calibri</vt:lpstr>
      <vt:lpstr>Helvetica Neue</vt:lpstr>
      <vt:lpstr>Liberation Mono</vt:lpstr>
      <vt:lpstr>Oracle Sans</vt:lpstr>
      <vt:lpstr>Oracle Sans Extra Bold</vt:lpstr>
      <vt:lpstr>Oracle Sans Light</vt:lpstr>
      <vt:lpstr>Oracle Sans Tab</vt:lpstr>
      <vt:lpstr>Oracle Sans Tab Light</vt:lpstr>
      <vt:lpstr>Profile Light</vt:lpstr>
      <vt:lpstr>System Font Regular</vt:lpstr>
      <vt:lpstr>Wingdings</vt:lpstr>
      <vt:lpstr>Parent Master Pillars</vt:lpstr>
      <vt:lpstr>Introduction à MySQL pour débutant</vt:lpstr>
      <vt:lpstr>Emmanuel COLUSSI</vt:lpstr>
      <vt:lpstr>Agenda</vt:lpstr>
      <vt:lpstr>MySQL est la base de données la plus populaire auprès des développeurs </vt:lpstr>
      <vt:lpstr>MySQL est utilisé par des entreprises innovantes dans divers secteurs</vt:lpstr>
      <vt:lpstr>Gestion du cycle de vie et support MySQL</vt:lpstr>
      <vt:lpstr>MySQL, Fork, Community, Enterprise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Installation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 connecter à 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MySQL Clients</vt:lpstr>
      <vt:lpstr>Présentation PowerPoint</vt:lpstr>
      <vt:lpstr>Présentation PowerPoint</vt:lpstr>
      <vt:lpstr>Présentation PowerPoint</vt:lpstr>
      <vt:lpstr>Présentation PowerPoint</vt:lpstr>
      <vt:lpstr>Importer des données </vt:lpstr>
      <vt:lpstr>Présentation PowerPoint</vt:lpstr>
      <vt:lpstr>Présentation PowerPoint</vt:lpstr>
      <vt:lpstr>Présentation PowerPoint</vt:lpstr>
      <vt:lpstr>Demonstration</vt:lpstr>
      <vt:lpstr>Demonstration infrastructure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Tâches clés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MySQL Enterprise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Nigam</dc:creator>
  <cp:lastModifiedBy>Emmanuel COLUSSI</cp:lastModifiedBy>
  <cp:revision>141</cp:revision>
  <dcterms:created xsi:type="dcterms:W3CDTF">2024-08-09T05:06:20Z</dcterms:created>
  <dcterms:modified xsi:type="dcterms:W3CDTF">2025-02-04T16:05:33Z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